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06" r:id="rId4"/>
    <p:sldId id="258" r:id="rId5"/>
    <p:sldId id="260" r:id="rId6"/>
    <p:sldId id="294" r:id="rId7"/>
    <p:sldId id="295" r:id="rId8"/>
    <p:sldId id="296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82" r:id="rId21"/>
    <p:sldId id="283" r:id="rId22"/>
    <p:sldId id="259" r:id="rId23"/>
    <p:sldId id="285" r:id="rId24"/>
    <p:sldId id="290" r:id="rId25"/>
    <p:sldId id="286" r:id="rId26"/>
    <p:sldId id="291" r:id="rId27"/>
    <p:sldId id="287" r:id="rId28"/>
    <p:sldId id="292" r:id="rId29"/>
    <p:sldId id="288" r:id="rId30"/>
    <p:sldId id="293" r:id="rId31"/>
    <p:sldId id="289" r:id="rId32"/>
    <p:sldId id="300" r:id="rId33"/>
    <p:sldId id="301" r:id="rId34"/>
    <p:sldId id="302" r:id="rId35"/>
    <p:sldId id="305" r:id="rId36"/>
    <p:sldId id="303" r:id="rId37"/>
    <p:sldId id="304" r:id="rId38"/>
    <p:sldId id="299" r:id="rId39"/>
    <p:sldId id="307" r:id="rId40"/>
    <p:sldId id="284" r:id="rId4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AB2654-6B4D-4EFB-B748-372C74B90412}" v="88" dt="2025-07-26T08:39:05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ie van Lieshout" userId="68f0992829513e54" providerId="LiveId" clId="{EFC00584-BED9-4030-A85C-C6722EE26224}"/>
    <pc:docChg chg="undo custSel addSld delSld modSld">
      <pc:chgData name="Indie van Lieshout" userId="68f0992829513e54" providerId="LiveId" clId="{EFC00584-BED9-4030-A85C-C6722EE26224}" dt="2025-07-14T06:33:36.295" v="3022" actId="20577"/>
      <pc:docMkLst>
        <pc:docMk/>
      </pc:docMkLst>
      <pc:sldChg chg="modSp new mod">
        <pc:chgData name="Indie van Lieshout" userId="68f0992829513e54" providerId="LiveId" clId="{EFC00584-BED9-4030-A85C-C6722EE26224}" dt="2025-07-14T05:23:51.727" v="47" actId="20577"/>
        <pc:sldMkLst>
          <pc:docMk/>
          <pc:sldMk cId="2254139816" sldId="256"/>
        </pc:sldMkLst>
        <pc:spChg chg="mod">
          <ac:chgData name="Indie van Lieshout" userId="68f0992829513e54" providerId="LiveId" clId="{EFC00584-BED9-4030-A85C-C6722EE26224}" dt="2025-07-14T05:23:42.955" v="29" actId="20577"/>
          <ac:spMkLst>
            <pc:docMk/>
            <pc:sldMk cId="2254139816" sldId="256"/>
            <ac:spMk id="2" creationId="{6771020D-6BAC-C896-1B91-4BCBA9062AEE}"/>
          </ac:spMkLst>
        </pc:spChg>
        <pc:spChg chg="mod">
          <ac:chgData name="Indie van Lieshout" userId="68f0992829513e54" providerId="LiveId" clId="{EFC00584-BED9-4030-A85C-C6722EE26224}" dt="2025-07-14T05:23:51.727" v="47" actId="20577"/>
          <ac:spMkLst>
            <pc:docMk/>
            <pc:sldMk cId="2254139816" sldId="256"/>
            <ac:spMk id="3" creationId="{AAFC8AD4-5DE4-ADE7-ADA3-7F7554DEF8E2}"/>
          </ac:spMkLst>
        </pc:spChg>
      </pc:sldChg>
      <pc:sldChg chg="modSp new mod">
        <pc:chgData name="Indie van Lieshout" userId="68f0992829513e54" providerId="LiveId" clId="{EFC00584-BED9-4030-A85C-C6722EE26224}" dt="2025-07-14T05:24:26.425" v="73" actId="20577"/>
        <pc:sldMkLst>
          <pc:docMk/>
          <pc:sldMk cId="1032040116" sldId="257"/>
        </pc:sldMkLst>
        <pc:spChg chg="mod">
          <ac:chgData name="Indie van Lieshout" userId="68f0992829513e54" providerId="LiveId" clId="{EFC00584-BED9-4030-A85C-C6722EE26224}" dt="2025-07-14T05:24:26.425" v="73" actId="20577"/>
          <ac:spMkLst>
            <pc:docMk/>
            <pc:sldMk cId="1032040116" sldId="257"/>
            <ac:spMk id="2" creationId="{76EE9BB9-7535-551D-9369-F50593549119}"/>
          </ac:spMkLst>
        </pc:spChg>
      </pc:sldChg>
      <pc:sldChg chg="modSp new mod">
        <pc:chgData name="Indie van Lieshout" userId="68f0992829513e54" providerId="LiveId" clId="{EFC00584-BED9-4030-A85C-C6722EE26224}" dt="2025-07-14T05:24:49.991" v="87" actId="20577"/>
        <pc:sldMkLst>
          <pc:docMk/>
          <pc:sldMk cId="876311096" sldId="258"/>
        </pc:sldMkLst>
        <pc:spChg chg="mod">
          <ac:chgData name="Indie van Lieshout" userId="68f0992829513e54" providerId="LiveId" clId="{EFC00584-BED9-4030-A85C-C6722EE26224}" dt="2025-07-14T05:24:49.991" v="87" actId="20577"/>
          <ac:spMkLst>
            <pc:docMk/>
            <pc:sldMk cId="876311096" sldId="258"/>
            <ac:spMk id="2" creationId="{0FF2D0D2-8EEB-4DAB-AB83-C2D0B7610E04}"/>
          </ac:spMkLst>
        </pc:spChg>
      </pc:sldChg>
      <pc:sldChg chg="modSp new mod">
        <pc:chgData name="Indie van Lieshout" userId="68f0992829513e54" providerId="LiveId" clId="{EFC00584-BED9-4030-A85C-C6722EE26224}" dt="2025-07-14T05:24:54.681" v="102" actId="20577"/>
        <pc:sldMkLst>
          <pc:docMk/>
          <pc:sldMk cId="468758346" sldId="259"/>
        </pc:sldMkLst>
        <pc:spChg chg="mod">
          <ac:chgData name="Indie van Lieshout" userId="68f0992829513e54" providerId="LiveId" clId="{EFC00584-BED9-4030-A85C-C6722EE26224}" dt="2025-07-14T05:24:54.681" v="102" actId="20577"/>
          <ac:spMkLst>
            <pc:docMk/>
            <pc:sldMk cId="468758346" sldId="259"/>
            <ac:spMk id="2" creationId="{0D2D46F0-C403-0C2B-7733-46B07FF7ED01}"/>
          </ac:spMkLst>
        </pc:spChg>
      </pc:sldChg>
      <pc:sldChg chg="modSp new mod">
        <pc:chgData name="Indie van Lieshout" userId="68f0992829513e54" providerId="LiveId" clId="{EFC00584-BED9-4030-A85C-C6722EE26224}" dt="2025-07-14T06:33:36.295" v="3022" actId="20577"/>
        <pc:sldMkLst>
          <pc:docMk/>
          <pc:sldMk cId="3603825108" sldId="260"/>
        </pc:sldMkLst>
        <pc:spChg chg="mod">
          <ac:chgData name="Indie van Lieshout" userId="68f0992829513e54" providerId="LiveId" clId="{EFC00584-BED9-4030-A85C-C6722EE26224}" dt="2025-07-14T05:25:50.722" v="132" actId="20577"/>
          <ac:spMkLst>
            <pc:docMk/>
            <pc:sldMk cId="3603825108" sldId="260"/>
            <ac:spMk id="2" creationId="{BB9F3BBE-4AD2-F3BA-1383-AE934845B564}"/>
          </ac:spMkLst>
        </pc:spChg>
        <pc:spChg chg="mod">
          <ac:chgData name="Indie van Lieshout" userId="68f0992829513e54" providerId="LiveId" clId="{EFC00584-BED9-4030-A85C-C6722EE26224}" dt="2025-07-14T06:33:36.295" v="3022" actId="20577"/>
          <ac:spMkLst>
            <pc:docMk/>
            <pc:sldMk cId="3603825108" sldId="260"/>
            <ac:spMk id="3" creationId="{0DA357EF-1C25-3B08-ACA4-F85E1D965996}"/>
          </ac:spMkLst>
        </pc:spChg>
      </pc:sldChg>
      <pc:sldChg chg="add del">
        <pc:chgData name="Indie van Lieshout" userId="68f0992829513e54" providerId="LiveId" clId="{EFC00584-BED9-4030-A85C-C6722EE26224}" dt="2025-07-14T05:29:54.624" v="310" actId="47"/>
        <pc:sldMkLst>
          <pc:docMk/>
          <pc:sldMk cId="1537842953" sldId="261"/>
        </pc:sldMkLst>
      </pc:sldChg>
      <pc:sldChg chg="add del">
        <pc:chgData name="Indie van Lieshout" userId="68f0992829513e54" providerId="LiveId" clId="{EFC00584-BED9-4030-A85C-C6722EE26224}" dt="2025-07-14T05:29:56.058" v="311" actId="47"/>
        <pc:sldMkLst>
          <pc:docMk/>
          <pc:sldMk cId="258232676" sldId="262"/>
        </pc:sldMkLst>
      </pc:sldChg>
      <pc:sldChg chg="addSp delSp modSp new mod setBg">
        <pc:chgData name="Indie van Lieshout" userId="68f0992829513e54" providerId="LiveId" clId="{EFC00584-BED9-4030-A85C-C6722EE26224}" dt="2025-07-14T05:34:04.225" v="382" actId="1036"/>
        <pc:sldMkLst>
          <pc:docMk/>
          <pc:sldMk cId="3597606404" sldId="263"/>
        </pc:sldMkLst>
        <pc:spChg chg="mod">
          <ac:chgData name="Indie van Lieshout" userId="68f0992829513e54" providerId="LiveId" clId="{EFC00584-BED9-4030-A85C-C6722EE26224}" dt="2025-07-14T05:33:36.361" v="376" actId="26606"/>
          <ac:spMkLst>
            <pc:docMk/>
            <pc:sldMk cId="3597606404" sldId="263"/>
            <ac:spMk id="2" creationId="{2518FE93-A0EA-0F47-7E17-3EF32B996423}"/>
          </ac:spMkLst>
        </pc:spChg>
        <pc:spChg chg="mod">
          <ac:chgData name="Indie van Lieshout" userId="68f0992829513e54" providerId="LiveId" clId="{EFC00584-BED9-4030-A85C-C6722EE26224}" dt="2025-07-14T05:33:36.361" v="376" actId="26606"/>
          <ac:spMkLst>
            <pc:docMk/>
            <pc:sldMk cId="3597606404" sldId="263"/>
            <ac:spMk id="3" creationId="{951A7DAA-16FB-ECFF-D78C-159B2FEE46FD}"/>
          </ac:spMkLst>
        </pc:spChg>
        <pc:spChg chg="add mod">
          <ac:chgData name="Indie van Lieshout" userId="68f0992829513e54" providerId="LiveId" clId="{EFC00584-BED9-4030-A85C-C6722EE26224}" dt="2025-07-14T05:34:04.225" v="382" actId="1036"/>
          <ac:spMkLst>
            <pc:docMk/>
            <pc:sldMk cId="3597606404" sldId="263"/>
            <ac:spMk id="7" creationId="{49C1E323-0003-1DDE-DBE4-D585457E62C4}"/>
          </ac:spMkLst>
        </pc:spChg>
        <pc:picChg chg="add mod ord">
          <ac:chgData name="Indie van Lieshout" userId="68f0992829513e54" providerId="LiveId" clId="{EFC00584-BED9-4030-A85C-C6722EE26224}" dt="2025-07-14T05:33:36.361" v="376" actId="26606"/>
          <ac:picMkLst>
            <pc:docMk/>
            <pc:sldMk cId="3597606404" sldId="263"/>
            <ac:picMk id="6" creationId="{BC204B20-9264-F5ED-442F-40094D10F4F7}"/>
          </ac:picMkLst>
        </pc:picChg>
      </pc:sldChg>
      <pc:sldChg chg="addSp delSp modSp add mod">
        <pc:chgData name="Indie van Lieshout" userId="68f0992829513e54" providerId="LiveId" clId="{EFC00584-BED9-4030-A85C-C6722EE26224}" dt="2025-07-14T05:36:50.772" v="421" actId="478"/>
        <pc:sldMkLst>
          <pc:docMk/>
          <pc:sldMk cId="2150050268" sldId="264"/>
        </pc:sldMkLst>
        <pc:spChg chg="mod">
          <ac:chgData name="Indie van Lieshout" userId="68f0992829513e54" providerId="LiveId" clId="{EFC00584-BED9-4030-A85C-C6722EE26224}" dt="2025-07-14T05:30:04.899" v="328" actId="20577"/>
          <ac:spMkLst>
            <pc:docMk/>
            <pc:sldMk cId="2150050268" sldId="264"/>
            <ac:spMk id="3" creationId="{D90F52B8-892C-2441-DA33-66C5F539636D}"/>
          </ac:spMkLst>
        </pc:spChg>
        <pc:spChg chg="add mod">
          <ac:chgData name="Indie van Lieshout" userId="68f0992829513e54" providerId="LiveId" clId="{EFC00584-BED9-4030-A85C-C6722EE26224}" dt="2025-07-14T05:36:17.479" v="407" actId="1038"/>
          <ac:spMkLst>
            <pc:docMk/>
            <pc:sldMk cId="2150050268" sldId="264"/>
            <ac:spMk id="8" creationId="{ADE1A3B7-F935-D1E4-30D9-E75F4C1D6D95}"/>
          </ac:spMkLst>
        </pc:spChg>
        <pc:spChg chg="add mod">
          <ac:chgData name="Indie van Lieshout" userId="68f0992829513e54" providerId="LiveId" clId="{EFC00584-BED9-4030-A85C-C6722EE26224}" dt="2025-07-14T05:36:30.658" v="413"/>
          <ac:spMkLst>
            <pc:docMk/>
            <pc:sldMk cId="2150050268" sldId="264"/>
            <ac:spMk id="15" creationId="{716A5555-B183-4983-9427-7E76704E12DB}"/>
          </ac:spMkLst>
        </pc:spChg>
        <pc:spChg chg="add mod">
          <ac:chgData name="Indie van Lieshout" userId="68f0992829513e54" providerId="LiveId" clId="{EFC00584-BED9-4030-A85C-C6722EE26224}" dt="2025-07-14T05:36:36.181" v="415" actId="1076"/>
          <ac:spMkLst>
            <pc:docMk/>
            <pc:sldMk cId="2150050268" sldId="264"/>
            <ac:spMk id="16" creationId="{89BCA699-7B09-B750-D3C0-58FAB8CEBA7D}"/>
          </ac:spMkLst>
        </pc:spChg>
        <pc:spChg chg="add mod">
          <ac:chgData name="Indie van Lieshout" userId="68f0992829513e54" providerId="LiveId" clId="{EFC00584-BED9-4030-A85C-C6722EE26224}" dt="2025-07-14T05:36:48.071" v="420" actId="1036"/>
          <ac:spMkLst>
            <pc:docMk/>
            <pc:sldMk cId="2150050268" sldId="264"/>
            <ac:spMk id="17" creationId="{741FFA6E-E8AA-0098-A4B9-9160467483B5}"/>
          </ac:spMkLst>
        </pc:spChg>
        <pc:picChg chg="add mod ord">
          <ac:chgData name="Indie van Lieshout" userId="68f0992829513e54" providerId="LiveId" clId="{EFC00584-BED9-4030-A85C-C6722EE26224}" dt="2025-07-14T05:36:24.371" v="410" actId="1076"/>
          <ac:picMkLst>
            <pc:docMk/>
            <pc:sldMk cId="2150050268" sldId="264"/>
            <ac:picMk id="13" creationId="{9801967E-034B-61BB-EB3E-CF1667519838}"/>
          </ac:picMkLst>
        </pc:picChg>
      </pc:sldChg>
      <pc:sldChg chg="addSp delSp modSp add mod">
        <pc:chgData name="Indie van Lieshout" userId="68f0992829513e54" providerId="LiveId" clId="{EFC00584-BED9-4030-A85C-C6722EE26224}" dt="2025-07-14T05:38:38.345" v="425" actId="208"/>
        <pc:sldMkLst>
          <pc:docMk/>
          <pc:sldMk cId="811999897" sldId="265"/>
        </pc:sldMkLst>
        <pc:spChg chg="mod">
          <ac:chgData name="Indie van Lieshout" userId="68f0992829513e54" providerId="LiveId" clId="{EFC00584-BED9-4030-A85C-C6722EE26224}" dt="2025-07-14T05:30:15.733" v="373" actId="20577"/>
          <ac:spMkLst>
            <pc:docMk/>
            <pc:sldMk cId="811999897" sldId="265"/>
            <ac:spMk id="3" creationId="{E97D249D-FFBB-D62B-3AE5-D02BEC9C23D6}"/>
          </ac:spMkLst>
        </pc:spChg>
        <pc:spChg chg="add mod">
          <ac:chgData name="Indie van Lieshout" userId="68f0992829513e54" providerId="LiveId" clId="{EFC00584-BED9-4030-A85C-C6722EE26224}" dt="2025-07-14T05:38:38.345" v="425" actId="208"/>
          <ac:spMkLst>
            <pc:docMk/>
            <pc:sldMk cId="811999897" sldId="265"/>
            <ac:spMk id="7" creationId="{37FE9902-0E80-52AA-110E-A7FD6076BB44}"/>
          </ac:spMkLst>
        </pc:spChg>
        <pc:picChg chg="add mod ord">
          <ac:chgData name="Indie van Lieshout" userId="68f0992829513e54" providerId="LiveId" clId="{EFC00584-BED9-4030-A85C-C6722EE26224}" dt="2025-07-14T05:37:54.262" v="422" actId="22"/>
          <ac:picMkLst>
            <pc:docMk/>
            <pc:sldMk cId="811999897" sldId="265"/>
            <ac:picMk id="6" creationId="{D7D36107-F09C-7E17-AFF4-592F7ACD9722}"/>
          </ac:picMkLst>
        </pc:picChg>
      </pc:sldChg>
      <pc:sldChg chg="modSp new del mod">
        <pc:chgData name="Indie van Lieshout" userId="68f0992829513e54" providerId="LiveId" clId="{EFC00584-BED9-4030-A85C-C6722EE26224}" dt="2025-07-14T05:43:43.172" v="625" actId="47"/>
        <pc:sldMkLst>
          <pc:docMk/>
          <pc:sldMk cId="2504126131" sldId="266"/>
        </pc:sldMkLst>
      </pc:sldChg>
      <pc:sldChg chg="modSp add del mod">
        <pc:chgData name="Indie van Lieshout" userId="68f0992829513e54" providerId="LiveId" clId="{EFC00584-BED9-4030-A85C-C6722EE26224}" dt="2025-07-14T05:43:45.979" v="626" actId="47"/>
        <pc:sldMkLst>
          <pc:docMk/>
          <pc:sldMk cId="1330619601" sldId="267"/>
        </pc:sldMkLst>
      </pc:sldChg>
      <pc:sldChg chg="modSp add del mod">
        <pc:chgData name="Indie van Lieshout" userId="68f0992829513e54" providerId="LiveId" clId="{EFC00584-BED9-4030-A85C-C6722EE26224}" dt="2025-07-14T05:43:46.801" v="627" actId="47"/>
        <pc:sldMkLst>
          <pc:docMk/>
          <pc:sldMk cId="1733679034" sldId="268"/>
        </pc:sldMkLst>
      </pc:sldChg>
      <pc:sldChg chg="addSp delSp modSp add mod setBg addAnim delAnim">
        <pc:chgData name="Indie van Lieshout" userId="68f0992829513e54" providerId="LiveId" clId="{EFC00584-BED9-4030-A85C-C6722EE26224}" dt="2025-07-14T05:47:05.994" v="678" actId="20577"/>
        <pc:sldMkLst>
          <pc:docMk/>
          <pc:sldMk cId="1256423151" sldId="269"/>
        </pc:sldMkLst>
        <pc:spChg chg="mod">
          <ac:chgData name="Indie van Lieshout" userId="68f0992829513e54" providerId="LiveId" clId="{EFC00584-BED9-4030-A85C-C6722EE26224}" dt="2025-07-14T05:46:08.458" v="640" actId="26606"/>
          <ac:spMkLst>
            <pc:docMk/>
            <pc:sldMk cId="1256423151" sldId="269"/>
            <ac:spMk id="2" creationId="{331B253B-283B-CE9C-58A3-9336AE3E4D1F}"/>
          </ac:spMkLst>
        </pc:spChg>
        <pc:spChg chg="mod">
          <ac:chgData name="Indie van Lieshout" userId="68f0992829513e54" providerId="LiveId" clId="{EFC00584-BED9-4030-A85C-C6722EE26224}" dt="2025-07-14T05:46:08.458" v="640" actId="26606"/>
          <ac:spMkLst>
            <pc:docMk/>
            <pc:sldMk cId="1256423151" sldId="269"/>
            <ac:spMk id="3" creationId="{50A8E86D-C962-A6EB-D28F-026C26874790}"/>
          </ac:spMkLst>
        </pc:spChg>
        <pc:spChg chg="add mod">
          <ac:chgData name="Indie van Lieshout" userId="68f0992829513e54" providerId="LiveId" clId="{EFC00584-BED9-4030-A85C-C6722EE26224}" dt="2025-07-14T05:47:05.994" v="678" actId="20577"/>
          <ac:spMkLst>
            <pc:docMk/>
            <pc:sldMk cId="1256423151" sldId="269"/>
            <ac:spMk id="5" creationId="{7BA731BA-71CA-D6BB-ED95-98905B0B53DE}"/>
          </ac:spMkLst>
        </pc:spChg>
        <pc:picChg chg="add mod ord">
          <ac:chgData name="Indie van Lieshout" userId="68f0992829513e54" providerId="LiveId" clId="{EFC00584-BED9-4030-A85C-C6722EE26224}" dt="2025-07-14T05:46:08.458" v="640" actId="26606"/>
          <ac:picMkLst>
            <pc:docMk/>
            <pc:sldMk cId="1256423151" sldId="269"/>
            <ac:picMk id="1026" creationId="{EB116FBC-2856-B40F-EA98-58AE845EDECB}"/>
          </ac:picMkLst>
        </pc:picChg>
      </pc:sldChg>
      <pc:sldChg chg="addSp delSp modSp add mod">
        <pc:chgData name="Indie van Lieshout" userId="68f0992829513e54" providerId="LiveId" clId="{EFC00584-BED9-4030-A85C-C6722EE26224}" dt="2025-07-14T05:47:17.348" v="694" actId="20577"/>
        <pc:sldMkLst>
          <pc:docMk/>
          <pc:sldMk cId="207114901" sldId="270"/>
        </pc:sldMkLst>
        <pc:spChg chg="mod">
          <ac:chgData name="Indie van Lieshout" userId="68f0992829513e54" providerId="LiveId" clId="{EFC00584-BED9-4030-A85C-C6722EE26224}" dt="2025-07-14T05:44:13.575" v="635" actId="20577"/>
          <ac:spMkLst>
            <pc:docMk/>
            <pc:sldMk cId="207114901" sldId="270"/>
            <ac:spMk id="3" creationId="{CD2465DF-4668-1B72-AAEE-2402FD571CF6}"/>
          </ac:spMkLst>
        </pc:spChg>
        <pc:spChg chg="add mod">
          <ac:chgData name="Indie van Lieshout" userId="68f0992829513e54" providerId="LiveId" clId="{EFC00584-BED9-4030-A85C-C6722EE26224}" dt="2025-07-14T05:47:17.348" v="694" actId="20577"/>
          <ac:spMkLst>
            <pc:docMk/>
            <pc:sldMk cId="207114901" sldId="270"/>
            <ac:spMk id="5" creationId="{3372A743-98EA-B6CE-1DEA-8DA0A127675B}"/>
          </ac:spMkLst>
        </pc:spChg>
        <pc:picChg chg="add mod">
          <ac:chgData name="Indie van Lieshout" userId="68f0992829513e54" providerId="LiveId" clId="{EFC00584-BED9-4030-A85C-C6722EE26224}" dt="2025-07-14T05:46:55.477" v="670"/>
          <ac:picMkLst>
            <pc:docMk/>
            <pc:sldMk cId="207114901" sldId="270"/>
            <ac:picMk id="2050" creationId="{F4872449-437B-D52B-C68A-C04AD638B3B5}"/>
          </ac:picMkLst>
        </pc:picChg>
      </pc:sldChg>
      <pc:sldChg chg="addSp delSp modSp add mod">
        <pc:chgData name="Indie van Lieshout" userId="68f0992829513e54" providerId="LiveId" clId="{EFC00584-BED9-4030-A85C-C6722EE26224}" dt="2025-07-14T05:48:17.343" v="695" actId="22"/>
        <pc:sldMkLst>
          <pc:docMk/>
          <pc:sldMk cId="2906672226" sldId="271"/>
        </pc:sldMkLst>
        <pc:spChg chg="mod">
          <ac:chgData name="Indie van Lieshout" userId="68f0992829513e54" providerId="LiveId" clId="{EFC00584-BED9-4030-A85C-C6722EE26224}" dt="2025-07-14T05:43:58.025" v="633" actId="20577"/>
          <ac:spMkLst>
            <pc:docMk/>
            <pc:sldMk cId="2906672226" sldId="271"/>
            <ac:spMk id="3" creationId="{D28A0701-9289-E2AC-4B59-9CE8BCD346C4}"/>
          </ac:spMkLst>
        </pc:spChg>
        <pc:picChg chg="add mod ord">
          <ac:chgData name="Indie van Lieshout" userId="68f0992829513e54" providerId="LiveId" clId="{EFC00584-BED9-4030-A85C-C6722EE26224}" dt="2025-07-14T05:48:17.343" v="695" actId="22"/>
          <ac:picMkLst>
            <pc:docMk/>
            <pc:sldMk cId="2906672226" sldId="271"/>
            <ac:picMk id="6" creationId="{22E93DFA-5487-3A57-1CEF-808FDA18FA15}"/>
          </ac:picMkLst>
        </pc:picChg>
      </pc:sldChg>
      <pc:sldChg chg="addSp delSp modSp add mod">
        <pc:chgData name="Indie van Lieshout" userId="68f0992829513e54" providerId="LiveId" clId="{EFC00584-BED9-4030-A85C-C6722EE26224}" dt="2025-07-14T05:49:01.266" v="696" actId="22"/>
        <pc:sldMkLst>
          <pc:docMk/>
          <pc:sldMk cId="1550786137" sldId="272"/>
        </pc:sldMkLst>
        <pc:spChg chg="mod">
          <ac:chgData name="Indie van Lieshout" userId="68f0992829513e54" providerId="LiveId" clId="{EFC00584-BED9-4030-A85C-C6722EE26224}" dt="2025-07-14T05:43:54.808" v="632" actId="20577"/>
          <ac:spMkLst>
            <pc:docMk/>
            <pc:sldMk cId="1550786137" sldId="272"/>
            <ac:spMk id="3" creationId="{52C33EB1-62E0-9456-F42B-B0D180CBB857}"/>
          </ac:spMkLst>
        </pc:spChg>
        <pc:picChg chg="add mod ord">
          <ac:chgData name="Indie van Lieshout" userId="68f0992829513e54" providerId="LiveId" clId="{EFC00584-BED9-4030-A85C-C6722EE26224}" dt="2025-07-14T05:49:01.266" v="696" actId="22"/>
          <ac:picMkLst>
            <pc:docMk/>
            <pc:sldMk cId="1550786137" sldId="272"/>
            <ac:picMk id="6" creationId="{5325488D-9C6F-8C41-5840-D5FA63B28ED3}"/>
          </ac:picMkLst>
        </pc:picChg>
      </pc:sldChg>
      <pc:sldChg chg="addSp delSp modSp add mod">
        <pc:chgData name="Indie van Lieshout" userId="68f0992829513e54" providerId="LiveId" clId="{EFC00584-BED9-4030-A85C-C6722EE26224}" dt="2025-07-14T05:49:45.849" v="697" actId="22"/>
        <pc:sldMkLst>
          <pc:docMk/>
          <pc:sldMk cId="2302547198" sldId="273"/>
        </pc:sldMkLst>
        <pc:picChg chg="add mod ord">
          <ac:chgData name="Indie van Lieshout" userId="68f0992829513e54" providerId="LiveId" clId="{EFC00584-BED9-4030-A85C-C6722EE26224}" dt="2025-07-14T05:49:45.849" v="697" actId="22"/>
          <ac:picMkLst>
            <pc:docMk/>
            <pc:sldMk cId="2302547198" sldId="273"/>
            <ac:picMk id="6" creationId="{43120818-EF6C-7B4F-1183-DBF9F9AA848B}"/>
          </ac:picMkLst>
        </pc:picChg>
      </pc:sldChg>
      <pc:sldChg chg="addSp delSp modSp new mod setBg">
        <pc:chgData name="Indie van Lieshout" userId="68f0992829513e54" providerId="LiveId" clId="{EFC00584-BED9-4030-A85C-C6722EE26224}" dt="2025-07-14T06:01:01.614" v="1322" actId="22"/>
        <pc:sldMkLst>
          <pc:docMk/>
          <pc:sldMk cId="3588671290" sldId="274"/>
        </pc:sldMkLst>
        <pc:spChg chg="mod">
          <ac:chgData name="Indie van Lieshout" userId="68f0992829513e54" providerId="LiveId" clId="{EFC00584-BED9-4030-A85C-C6722EE26224}" dt="2025-07-14T05:58:45.693" v="1314" actId="26606"/>
          <ac:spMkLst>
            <pc:docMk/>
            <pc:sldMk cId="3588671290" sldId="274"/>
            <ac:spMk id="2" creationId="{1C361409-D2A4-E1A8-50F4-EBA9A0F03AC8}"/>
          </ac:spMkLst>
        </pc:spChg>
        <pc:spChg chg="mod">
          <ac:chgData name="Indie van Lieshout" userId="68f0992829513e54" providerId="LiveId" clId="{EFC00584-BED9-4030-A85C-C6722EE26224}" dt="2025-07-14T05:58:45.693" v="1314" actId="26606"/>
          <ac:spMkLst>
            <pc:docMk/>
            <pc:sldMk cId="3588671290" sldId="274"/>
            <ac:spMk id="3" creationId="{C7FD5874-F5E3-8CA4-CA1D-F762E85BE577}"/>
          </ac:spMkLst>
        </pc:spChg>
        <pc:picChg chg="add mod ord">
          <ac:chgData name="Indie van Lieshout" userId="68f0992829513e54" providerId="LiveId" clId="{EFC00584-BED9-4030-A85C-C6722EE26224}" dt="2025-07-14T06:01:01.614" v="1322" actId="22"/>
          <ac:picMkLst>
            <pc:docMk/>
            <pc:sldMk cId="3588671290" sldId="274"/>
            <ac:picMk id="14" creationId="{AAD1C9CF-2AD0-3909-CEDF-45B4D61A8747}"/>
          </ac:picMkLst>
        </pc:picChg>
      </pc:sldChg>
      <pc:sldChg chg="addSp delSp modSp add mod">
        <pc:chgData name="Indie van Lieshout" userId="68f0992829513e54" providerId="LiveId" clId="{EFC00584-BED9-4030-A85C-C6722EE26224}" dt="2025-07-14T06:01:24.697" v="1323" actId="22"/>
        <pc:sldMkLst>
          <pc:docMk/>
          <pc:sldMk cId="4136396094" sldId="275"/>
        </pc:sldMkLst>
        <pc:spChg chg="mod">
          <ac:chgData name="Indie van Lieshout" userId="68f0992829513e54" providerId="LiveId" clId="{EFC00584-BED9-4030-A85C-C6722EE26224}" dt="2025-07-14T05:55:49.901" v="1129" actId="20577"/>
          <ac:spMkLst>
            <pc:docMk/>
            <pc:sldMk cId="4136396094" sldId="275"/>
            <ac:spMk id="2" creationId="{4B693250-FB7A-18B8-F4D3-AAC897E684C4}"/>
          </ac:spMkLst>
        </pc:spChg>
        <pc:spChg chg="mod">
          <ac:chgData name="Indie van Lieshout" userId="68f0992829513e54" providerId="LiveId" clId="{EFC00584-BED9-4030-A85C-C6722EE26224}" dt="2025-07-14T05:57:35.173" v="1311" actId="20577"/>
          <ac:spMkLst>
            <pc:docMk/>
            <pc:sldMk cId="4136396094" sldId="275"/>
            <ac:spMk id="3" creationId="{2AA5175A-A18D-2E24-5B3B-9D6C83D9D9EB}"/>
          </ac:spMkLst>
        </pc:spChg>
        <pc:picChg chg="add mod ord">
          <ac:chgData name="Indie van Lieshout" userId="68f0992829513e54" providerId="LiveId" clId="{EFC00584-BED9-4030-A85C-C6722EE26224}" dt="2025-07-14T06:01:24.697" v="1323" actId="22"/>
          <ac:picMkLst>
            <pc:docMk/>
            <pc:sldMk cId="4136396094" sldId="275"/>
            <ac:picMk id="6" creationId="{1A091915-751D-A45D-AD15-C4EE876006CD}"/>
          </ac:picMkLst>
        </pc:picChg>
      </pc:sldChg>
      <pc:sldChg chg="modSp new del mod">
        <pc:chgData name="Indie van Lieshout" userId="68f0992829513e54" providerId="LiveId" clId="{EFC00584-BED9-4030-A85C-C6722EE26224}" dt="2025-07-14T06:05:22.768" v="1357" actId="47"/>
        <pc:sldMkLst>
          <pc:docMk/>
          <pc:sldMk cId="285116351" sldId="276"/>
        </pc:sldMkLst>
      </pc:sldChg>
      <pc:sldChg chg="new del">
        <pc:chgData name="Indie van Lieshout" userId="68f0992829513e54" providerId="LiveId" clId="{EFC00584-BED9-4030-A85C-C6722EE26224}" dt="2025-07-14T06:04:34.202" v="1325" actId="47"/>
        <pc:sldMkLst>
          <pc:docMk/>
          <pc:sldMk cId="2804412514" sldId="276"/>
        </pc:sldMkLst>
      </pc:sldChg>
      <pc:sldChg chg="modSp new mod">
        <pc:chgData name="Indie van Lieshout" userId="68f0992829513e54" providerId="LiveId" clId="{EFC00584-BED9-4030-A85C-C6722EE26224}" dt="2025-07-14T06:29:33.365" v="3012" actId="113"/>
        <pc:sldMkLst>
          <pc:docMk/>
          <pc:sldMk cId="1941774471" sldId="277"/>
        </pc:sldMkLst>
        <pc:spChg chg="mod">
          <ac:chgData name="Indie van Lieshout" userId="68f0992829513e54" providerId="LiveId" clId="{EFC00584-BED9-4030-A85C-C6722EE26224}" dt="2025-07-14T06:05:45.931" v="1395" actId="20577"/>
          <ac:spMkLst>
            <pc:docMk/>
            <pc:sldMk cId="1941774471" sldId="277"/>
            <ac:spMk id="2" creationId="{A9DA020C-AD0D-6B4E-4E4A-A52D262E0CDE}"/>
          </ac:spMkLst>
        </pc:spChg>
        <pc:spChg chg="mod">
          <ac:chgData name="Indie van Lieshout" userId="68f0992829513e54" providerId="LiveId" clId="{EFC00584-BED9-4030-A85C-C6722EE26224}" dt="2025-07-14T06:29:33.365" v="3012" actId="113"/>
          <ac:spMkLst>
            <pc:docMk/>
            <pc:sldMk cId="1941774471" sldId="277"/>
            <ac:spMk id="3" creationId="{E88BA217-BC58-A9B6-BD12-3862CD8B073E}"/>
          </ac:spMkLst>
        </pc:spChg>
        <pc:spChg chg="mod">
          <ac:chgData name="Indie van Lieshout" userId="68f0992829513e54" providerId="LiveId" clId="{EFC00584-BED9-4030-A85C-C6722EE26224}" dt="2025-07-14T06:08:48.529" v="1739" actId="20577"/>
          <ac:spMkLst>
            <pc:docMk/>
            <pc:sldMk cId="1941774471" sldId="277"/>
            <ac:spMk id="4" creationId="{30A5AB73-90B5-F18B-C273-E0F5B9F7BE21}"/>
          </ac:spMkLst>
        </pc:spChg>
      </pc:sldChg>
      <pc:sldChg chg="addSp delSp modSp new mod">
        <pc:chgData name="Indie van Lieshout" userId="68f0992829513e54" providerId="LiveId" clId="{EFC00584-BED9-4030-A85C-C6722EE26224}" dt="2025-07-14T06:16:23.342" v="2185" actId="20577"/>
        <pc:sldMkLst>
          <pc:docMk/>
          <pc:sldMk cId="2375883467" sldId="278"/>
        </pc:sldMkLst>
      </pc:sldChg>
      <pc:sldChg chg="addSp delSp modSp add mod">
        <pc:chgData name="Indie van Lieshout" userId="68f0992829513e54" providerId="LiveId" clId="{EFC00584-BED9-4030-A85C-C6722EE26224}" dt="2025-07-14T06:16:15.377" v="2184" actId="20577"/>
        <pc:sldMkLst>
          <pc:docMk/>
          <pc:sldMk cId="4040147287" sldId="279"/>
        </pc:sldMkLst>
      </pc:sldChg>
      <pc:sldChg chg="addSp delSp modSp add mod">
        <pc:chgData name="Indie van Lieshout" userId="68f0992829513e54" providerId="LiveId" clId="{EFC00584-BED9-4030-A85C-C6722EE26224}" dt="2025-07-14T06:18:28.787" v="2329" actId="20577"/>
        <pc:sldMkLst>
          <pc:docMk/>
          <pc:sldMk cId="1070749603" sldId="280"/>
        </pc:sldMkLst>
      </pc:sldChg>
      <pc:sldChg chg="addSp delSp modSp add mod">
        <pc:chgData name="Indie van Lieshout" userId="68f0992829513e54" providerId="LiveId" clId="{EFC00584-BED9-4030-A85C-C6722EE26224}" dt="2025-07-14T06:20:30.225" v="2388" actId="20577"/>
        <pc:sldMkLst>
          <pc:docMk/>
          <pc:sldMk cId="2160970877" sldId="281"/>
        </pc:sldMkLst>
      </pc:sldChg>
      <pc:sldChg chg="add del">
        <pc:chgData name="Indie van Lieshout" userId="68f0992829513e54" providerId="LiveId" clId="{EFC00584-BED9-4030-A85C-C6722EE26224}" dt="2025-07-14T06:09:48.756" v="1828"/>
        <pc:sldMkLst>
          <pc:docMk/>
          <pc:sldMk cId="624819303" sldId="282"/>
        </pc:sldMkLst>
      </pc:sldChg>
      <pc:sldChg chg="addSp delSp modSp new mod">
        <pc:chgData name="Indie van Lieshout" userId="68f0992829513e54" providerId="LiveId" clId="{EFC00584-BED9-4030-A85C-C6722EE26224}" dt="2025-07-14T06:22:33.717" v="2557" actId="20577"/>
        <pc:sldMkLst>
          <pc:docMk/>
          <pc:sldMk cId="2123865932" sldId="282"/>
        </pc:sldMkLst>
        <pc:spChg chg="mod">
          <ac:chgData name="Indie van Lieshout" userId="68f0992829513e54" providerId="LiveId" clId="{EFC00584-BED9-4030-A85C-C6722EE26224}" dt="2025-07-14T06:20:50.409" v="2410" actId="20577"/>
          <ac:spMkLst>
            <pc:docMk/>
            <pc:sldMk cId="2123865932" sldId="282"/>
            <ac:spMk id="2" creationId="{F1C36A60-4A8D-79C7-C39F-0402B22E1B56}"/>
          </ac:spMkLst>
        </pc:spChg>
        <pc:spChg chg="mod">
          <ac:chgData name="Indie van Lieshout" userId="68f0992829513e54" providerId="LiveId" clId="{EFC00584-BED9-4030-A85C-C6722EE26224}" dt="2025-07-14T06:22:33.717" v="2557" actId="20577"/>
          <ac:spMkLst>
            <pc:docMk/>
            <pc:sldMk cId="2123865932" sldId="282"/>
            <ac:spMk id="3" creationId="{1EAABEEE-62F0-E00B-D9F2-52DEBFB84A3E}"/>
          </ac:spMkLst>
        </pc:spChg>
        <pc:picChg chg="add mod ord">
          <ac:chgData name="Indie van Lieshout" userId="68f0992829513e54" providerId="LiveId" clId="{EFC00584-BED9-4030-A85C-C6722EE26224}" dt="2025-07-14T06:22:05.116" v="2514" actId="22"/>
          <ac:picMkLst>
            <pc:docMk/>
            <pc:sldMk cId="2123865932" sldId="282"/>
            <ac:picMk id="6" creationId="{DD3B16DD-906A-A7AF-48C2-6EE0860513E3}"/>
          </ac:picMkLst>
        </pc:picChg>
      </pc:sldChg>
      <pc:sldChg chg="modSp new mod">
        <pc:chgData name="Indie van Lieshout" userId="68f0992829513e54" providerId="LiveId" clId="{EFC00584-BED9-4030-A85C-C6722EE26224}" dt="2025-07-14T06:26:04.507" v="2973" actId="20577"/>
        <pc:sldMkLst>
          <pc:docMk/>
          <pc:sldMk cId="4152882527" sldId="283"/>
        </pc:sldMkLst>
        <pc:spChg chg="mod">
          <ac:chgData name="Indie van Lieshout" userId="68f0992829513e54" providerId="LiveId" clId="{EFC00584-BED9-4030-A85C-C6722EE26224}" dt="2025-07-14T06:22:40.427" v="2573" actId="20577"/>
          <ac:spMkLst>
            <pc:docMk/>
            <pc:sldMk cId="4152882527" sldId="283"/>
            <ac:spMk id="2" creationId="{3E7E01AA-BD15-BE45-6F7A-F747E2A78226}"/>
          </ac:spMkLst>
        </pc:spChg>
        <pc:spChg chg="mod">
          <ac:chgData name="Indie van Lieshout" userId="68f0992829513e54" providerId="LiveId" clId="{EFC00584-BED9-4030-A85C-C6722EE26224}" dt="2025-07-14T06:26:04.507" v="2973" actId="20577"/>
          <ac:spMkLst>
            <pc:docMk/>
            <pc:sldMk cId="4152882527" sldId="283"/>
            <ac:spMk id="3" creationId="{4262C1AF-2C1B-6F35-4430-5ED386CD1D36}"/>
          </ac:spMkLst>
        </pc:spChg>
        <pc:spChg chg="mod">
          <ac:chgData name="Indie van Lieshout" userId="68f0992829513e54" providerId="LiveId" clId="{EFC00584-BED9-4030-A85C-C6722EE26224}" dt="2025-07-14T06:24:50.756" v="2913" actId="20577"/>
          <ac:spMkLst>
            <pc:docMk/>
            <pc:sldMk cId="4152882527" sldId="283"/>
            <ac:spMk id="4" creationId="{434C2925-BDC2-C641-D2CD-D6F9FEB20DE4}"/>
          </ac:spMkLst>
        </pc:spChg>
      </pc:sldChg>
      <pc:sldChg chg="new del">
        <pc:chgData name="Indie van Lieshout" userId="68f0992829513e54" providerId="LiveId" clId="{EFC00584-BED9-4030-A85C-C6722EE26224}" dt="2025-07-14T06:31:23.898" v="3015" actId="47"/>
        <pc:sldMkLst>
          <pc:docMk/>
          <pc:sldMk cId="3039135459" sldId="284"/>
        </pc:sldMkLst>
      </pc:sldChg>
      <pc:sldChg chg="modSp new del mod">
        <pc:chgData name="Indie van Lieshout" userId="68f0992829513e54" providerId="LiveId" clId="{EFC00584-BED9-4030-A85C-C6722EE26224}" dt="2025-07-14T06:31:39.242" v="3021" actId="47"/>
        <pc:sldMkLst>
          <pc:docMk/>
          <pc:sldMk cId="3370437960" sldId="285"/>
        </pc:sldMkLst>
      </pc:sldChg>
    </pc:docChg>
  </pc:docChgLst>
  <pc:docChgLst>
    <pc:chgData name="Indie van Lieshout" userId="68f0992829513e54" providerId="LiveId" clId="{41AB2654-6B4D-4EFB-B748-372C74B90412}"/>
    <pc:docChg chg="undo redo custSel addSld delSld modSld sldOrd">
      <pc:chgData name="Indie van Lieshout" userId="68f0992829513e54" providerId="LiveId" clId="{41AB2654-6B4D-4EFB-B748-372C74B90412}" dt="2025-07-27T14:45:46.395" v="6252" actId="478"/>
      <pc:docMkLst>
        <pc:docMk/>
      </pc:docMkLst>
      <pc:sldChg chg="modSp mod">
        <pc:chgData name="Indie van Lieshout" userId="68f0992829513e54" providerId="LiveId" clId="{41AB2654-6B4D-4EFB-B748-372C74B90412}" dt="2025-07-26T04:55:35.376" v="3634" actId="20577"/>
        <pc:sldMkLst>
          <pc:docMk/>
          <pc:sldMk cId="2254139816" sldId="256"/>
        </pc:sldMkLst>
        <pc:spChg chg="mod">
          <ac:chgData name="Indie van Lieshout" userId="68f0992829513e54" providerId="LiveId" clId="{41AB2654-6B4D-4EFB-B748-372C74B90412}" dt="2025-07-26T04:55:35.376" v="3634" actId="20577"/>
          <ac:spMkLst>
            <pc:docMk/>
            <pc:sldMk cId="2254139816" sldId="256"/>
            <ac:spMk id="2" creationId="{6771020D-6BAC-C896-1B91-4BCBA9062AEE}"/>
          </ac:spMkLst>
        </pc:spChg>
      </pc:sldChg>
      <pc:sldChg chg="modSp mod">
        <pc:chgData name="Indie van Lieshout" userId="68f0992829513e54" providerId="LiveId" clId="{41AB2654-6B4D-4EFB-B748-372C74B90412}" dt="2025-07-25T16:55:34.108" v="1017" actId="20577"/>
        <pc:sldMkLst>
          <pc:docMk/>
          <pc:sldMk cId="1032040116" sldId="257"/>
        </pc:sldMkLst>
        <pc:spChg chg="mod">
          <ac:chgData name="Indie van Lieshout" userId="68f0992829513e54" providerId="LiveId" clId="{41AB2654-6B4D-4EFB-B748-372C74B90412}" dt="2025-07-25T16:55:34.108" v="1017" actId="20577"/>
          <ac:spMkLst>
            <pc:docMk/>
            <pc:sldMk cId="1032040116" sldId="257"/>
            <ac:spMk id="2" creationId="{76EE9BB9-7535-551D-9369-F50593549119}"/>
          </ac:spMkLst>
        </pc:spChg>
      </pc:sldChg>
      <pc:sldChg chg="modSp mod">
        <pc:chgData name="Indie van Lieshout" userId="68f0992829513e54" providerId="LiveId" clId="{41AB2654-6B4D-4EFB-B748-372C74B90412}" dt="2025-07-25T17:29:39.959" v="2351" actId="20577"/>
        <pc:sldMkLst>
          <pc:docMk/>
          <pc:sldMk cId="876311096" sldId="258"/>
        </pc:sldMkLst>
        <pc:spChg chg="mod">
          <ac:chgData name="Indie van Lieshout" userId="68f0992829513e54" providerId="LiveId" clId="{41AB2654-6B4D-4EFB-B748-372C74B90412}" dt="2025-07-25T16:55:39.170" v="1028" actId="20577"/>
          <ac:spMkLst>
            <pc:docMk/>
            <pc:sldMk cId="876311096" sldId="258"/>
            <ac:spMk id="2" creationId="{0FF2D0D2-8EEB-4DAB-AB83-C2D0B7610E04}"/>
          </ac:spMkLst>
        </pc:spChg>
        <pc:spChg chg="mod">
          <ac:chgData name="Indie van Lieshout" userId="68f0992829513e54" providerId="LiveId" clId="{41AB2654-6B4D-4EFB-B748-372C74B90412}" dt="2025-07-25T17:29:39.959" v="2351" actId="20577"/>
          <ac:spMkLst>
            <pc:docMk/>
            <pc:sldMk cId="876311096" sldId="258"/>
            <ac:spMk id="3" creationId="{548BDBD9-7948-8FB8-D998-6F5AAF1242E0}"/>
          </ac:spMkLst>
        </pc:spChg>
      </pc:sldChg>
      <pc:sldChg chg="modSp mod ord">
        <pc:chgData name="Indie van Lieshout" userId="68f0992829513e54" providerId="LiveId" clId="{41AB2654-6B4D-4EFB-B748-372C74B90412}" dt="2025-07-25T17:30:17.250" v="2409" actId="20577"/>
        <pc:sldMkLst>
          <pc:docMk/>
          <pc:sldMk cId="468758346" sldId="259"/>
        </pc:sldMkLst>
        <pc:spChg chg="mod">
          <ac:chgData name="Indie van Lieshout" userId="68f0992829513e54" providerId="LiveId" clId="{41AB2654-6B4D-4EFB-B748-372C74B90412}" dt="2025-07-25T16:29:46.609" v="70" actId="20577"/>
          <ac:spMkLst>
            <pc:docMk/>
            <pc:sldMk cId="468758346" sldId="259"/>
            <ac:spMk id="2" creationId="{0D2D46F0-C403-0C2B-7733-46B07FF7ED01}"/>
          </ac:spMkLst>
        </pc:spChg>
        <pc:spChg chg="mod">
          <ac:chgData name="Indie van Lieshout" userId="68f0992829513e54" providerId="LiveId" clId="{41AB2654-6B4D-4EFB-B748-372C74B90412}" dt="2025-07-25T17:30:17.250" v="2409" actId="20577"/>
          <ac:spMkLst>
            <pc:docMk/>
            <pc:sldMk cId="468758346" sldId="259"/>
            <ac:spMk id="3" creationId="{7E233BA5-311F-2C1B-EAAC-04BC1D67D4E4}"/>
          </ac:spMkLst>
        </pc:spChg>
      </pc:sldChg>
      <pc:sldChg chg="addSp delSp modSp mod delAnim">
        <pc:chgData name="Indie van Lieshout" userId="68f0992829513e54" providerId="LiveId" clId="{41AB2654-6B4D-4EFB-B748-372C74B90412}" dt="2025-07-25T18:26:18.556" v="3632" actId="478"/>
        <pc:sldMkLst>
          <pc:docMk/>
          <pc:sldMk cId="3603825108" sldId="260"/>
        </pc:sldMkLst>
        <pc:spChg chg="mod">
          <ac:chgData name="Indie van Lieshout" userId="68f0992829513e54" providerId="LiveId" clId="{41AB2654-6B4D-4EFB-B748-372C74B90412}" dt="2025-07-25T17:10:13.605" v="1443" actId="20577"/>
          <ac:spMkLst>
            <pc:docMk/>
            <pc:sldMk cId="3603825108" sldId="260"/>
            <ac:spMk id="3" creationId="{0DA357EF-1C25-3B08-ACA4-F85E1D965996}"/>
          </ac:spMkLst>
        </pc:spChg>
        <pc:spChg chg="add mod">
          <ac:chgData name="Indie van Lieshout" userId="68f0992829513e54" providerId="LiveId" clId="{41AB2654-6B4D-4EFB-B748-372C74B90412}" dt="2025-07-25T17:03:28.972" v="1349" actId="1582"/>
          <ac:spMkLst>
            <pc:docMk/>
            <pc:sldMk cId="3603825108" sldId="260"/>
            <ac:spMk id="13" creationId="{A7B1A43B-468A-82D4-0572-09FEE19D3FD1}"/>
          </ac:spMkLst>
        </pc:spChg>
        <pc:spChg chg="add mod">
          <ac:chgData name="Indie van Lieshout" userId="68f0992829513e54" providerId="LiveId" clId="{41AB2654-6B4D-4EFB-B748-372C74B90412}" dt="2025-07-25T17:04:30.409" v="1360" actId="20577"/>
          <ac:spMkLst>
            <pc:docMk/>
            <pc:sldMk cId="3603825108" sldId="260"/>
            <ac:spMk id="15" creationId="{1B6A6D6F-92AE-FDC3-70F7-61AD59EDF3D2}"/>
          </ac:spMkLst>
        </pc:spChg>
        <pc:spChg chg="add mod">
          <ac:chgData name="Indie van Lieshout" userId="68f0992829513e54" providerId="LiveId" clId="{41AB2654-6B4D-4EFB-B748-372C74B90412}" dt="2025-07-25T17:03:28.972" v="1349" actId="1582"/>
          <ac:spMkLst>
            <pc:docMk/>
            <pc:sldMk cId="3603825108" sldId="260"/>
            <ac:spMk id="16" creationId="{95F8C46D-3ECE-C9EF-43CE-CF79656DC9F3}"/>
          </ac:spMkLst>
        </pc:spChg>
        <pc:spChg chg="add mod">
          <ac:chgData name="Indie van Lieshout" userId="68f0992829513e54" providerId="LiveId" clId="{41AB2654-6B4D-4EFB-B748-372C74B90412}" dt="2025-07-25T17:04:52.258" v="1376" actId="207"/>
          <ac:spMkLst>
            <pc:docMk/>
            <pc:sldMk cId="3603825108" sldId="260"/>
            <ac:spMk id="18" creationId="{BE43B078-A85E-1323-1AF1-6EE03F80CC57}"/>
          </ac:spMkLst>
        </pc:spChg>
        <pc:grpChg chg="add mod">
          <ac:chgData name="Indie van Lieshout" userId="68f0992829513e54" providerId="LiveId" clId="{41AB2654-6B4D-4EFB-B748-372C74B90412}" dt="2025-07-25T17:03:23.336" v="1347" actId="207"/>
          <ac:grpSpMkLst>
            <pc:docMk/>
            <pc:sldMk cId="3603825108" sldId="260"/>
            <ac:grpSpMk id="17" creationId="{168400DE-844A-8290-7E8A-534FB8689A6D}"/>
          </ac:grpSpMkLst>
        </pc:grpChg>
      </pc:sldChg>
      <pc:sldChg chg="modSp mod">
        <pc:chgData name="Indie van Lieshout" userId="68f0992829513e54" providerId="LiveId" clId="{41AB2654-6B4D-4EFB-B748-372C74B90412}" dt="2025-07-25T18:07:44.927" v="3584" actId="20577"/>
        <pc:sldMkLst>
          <pc:docMk/>
          <pc:sldMk cId="1256423151" sldId="269"/>
        </pc:sldMkLst>
        <pc:spChg chg="mod">
          <ac:chgData name="Indie van Lieshout" userId="68f0992829513e54" providerId="LiveId" clId="{41AB2654-6B4D-4EFB-B748-372C74B90412}" dt="2025-07-25T18:07:44.927" v="3584" actId="20577"/>
          <ac:spMkLst>
            <pc:docMk/>
            <pc:sldMk cId="1256423151" sldId="269"/>
            <ac:spMk id="3" creationId="{50A8E86D-C962-A6EB-D28F-026C26874790}"/>
          </ac:spMkLst>
        </pc:spChg>
      </pc:sldChg>
      <pc:sldChg chg="modSp mod">
        <pc:chgData name="Indie van Lieshout" userId="68f0992829513e54" providerId="LiveId" clId="{41AB2654-6B4D-4EFB-B748-372C74B90412}" dt="2025-07-25T18:06:45.007" v="3553" actId="20577"/>
        <pc:sldMkLst>
          <pc:docMk/>
          <pc:sldMk cId="207114901" sldId="270"/>
        </pc:sldMkLst>
        <pc:spChg chg="mod">
          <ac:chgData name="Indie van Lieshout" userId="68f0992829513e54" providerId="LiveId" clId="{41AB2654-6B4D-4EFB-B748-372C74B90412}" dt="2025-07-25T18:06:45.007" v="3553" actId="20577"/>
          <ac:spMkLst>
            <pc:docMk/>
            <pc:sldMk cId="207114901" sldId="270"/>
            <ac:spMk id="3" creationId="{CD2465DF-4668-1B72-AAEE-2402FD571CF6}"/>
          </ac:spMkLst>
        </pc:spChg>
      </pc:sldChg>
      <pc:sldChg chg="modSp mod">
        <pc:chgData name="Indie van Lieshout" userId="68f0992829513e54" providerId="LiveId" clId="{41AB2654-6B4D-4EFB-B748-372C74B90412}" dt="2025-07-25T18:07:14.734" v="3570" actId="14100"/>
        <pc:sldMkLst>
          <pc:docMk/>
          <pc:sldMk cId="2906672226" sldId="271"/>
        </pc:sldMkLst>
        <pc:spChg chg="mod">
          <ac:chgData name="Indie van Lieshout" userId="68f0992829513e54" providerId="LiveId" clId="{41AB2654-6B4D-4EFB-B748-372C74B90412}" dt="2025-07-25T18:07:08.821" v="3569" actId="14100"/>
          <ac:spMkLst>
            <pc:docMk/>
            <pc:sldMk cId="2906672226" sldId="271"/>
            <ac:spMk id="3" creationId="{D28A0701-9289-E2AC-4B59-9CE8BCD346C4}"/>
          </ac:spMkLst>
        </pc:spChg>
        <pc:picChg chg="mod">
          <ac:chgData name="Indie van Lieshout" userId="68f0992829513e54" providerId="LiveId" clId="{41AB2654-6B4D-4EFB-B748-372C74B90412}" dt="2025-07-25T18:07:14.734" v="3570" actId="14100"/>
          <ac:picMkLst>
            <pc:docMk/>
            <pc:sldMk cId="2906672226" sldId="271"/>
            <ac:picMk id="6" creationId="{22E93DFA-5487-3A57-1CEF-808FDA18FA15}"/>
          </ac:picMkLst>
        </pc:picChg>
      </pc:sldChg>
      <pc:sldChg chg="modSp mod">
        <pc:chgData name="Indie van Lieshout" userId="68f0992829513e54" providerId="LiveId" clId="{41AB2654-6B4D-4EFB-B748-372C74B90412}" dt="2025-07-25T18:08:45.685" v="3599" actId="14100"/>
        <pc:sldMkLst>
          <pc:docMk/>
          <pc:sldMk cId="1550786137" sldId="272"/>
        </pc:sldMkLst>
        <pc:spChg chg="mod">
          <ac:chgData name="Indie van Lieshout" userId="68f0992829513e54" providerId="LiveId" clId="{41AB2654-6B4D-4EFB-B748-372C74B90412}" dt="2025-07-25T18:07:33.641" v="3582" actId="113"/>
          <ac:spMkLst>
            <pc:docMk/>
            <pc:sldMk cId="1550786137" sldId="272"/>
            <ac:spMk id="3" creationId="{52C33EB1-62E0-9456-F42B-B0D180CBB857}"/>
          </ac:spMkLst>
        </pc:spChg>
        <pc:picChg chg="mod">
          <ac:chgData name="Indie van Lieshout" userId="68f0992829513e54" providerId="LiveId" clId="{41AB2654-6B4D-4EFB-B748-372C74B90412}" dt="2025-07-25T18:08:45.685" v="3599" actId="14100"/>
          <ac:picMkLst>
            <pc:docMk/>
            <pc:sldMk cId="1550786137" sldId="272"/>
            <ac:picMk id="6" creationId="{5325488D-9C6F-8C41-5840-D5FA63B28ED3}"/>
          </ac:picMkLst>
        </pc:picChg>
      </pc:sldChg>
      <pc:sldChg chg="modSp mod">
        <pc:chgData name="Indie van Lieshout" userId="68f0992829513e54" providerId="LiveId" clId="{41AB2654-6B4D-4EFB-B748-372C74B90412}" dt="2025-07-25T18:08:52.993" v="3600" actId="14100"/>
        <pc:sldMkLst>
          <pc:docMk/>
          <pc:sldMk cId="2302547198" sldId="273"/>
        </pc:sldMkLst>
        <pc:spChg chg="mod">
          <ac:chgData name="Indie van Lieshout" userId="68f0992829513e54" providerId="LiveId" clId="{41AB2654-6B4D-4EFB-B748-372C74B90412}" dt="2025-07-25T18:08:14.605" v="3598" actId="113"/>
          <ac:spMkLst>
            <pc:docMk/>
            <pc:sldMk cId="2302547198" sldId="273"/>
            <ac:spMk id="3" creationId="{A24F7931-BC28-DBE4-9651-DC7D294CC586}"/>
          </ac:spMkLst>
        </pc:spChg>
        <pc:picChg chg="mod">
          <ac:chgData name="Indie van Lieshout" userId="68f0992829513e54" providerId="LiveId" clId="{41AB2654-6B4D-4EFB-B748-372C74B90412}" dt="2025-07-25T18:08:52.993" v="3600" actId="14100"/>
          <ac:picMkLst>
            <pc:docMk/>
            <pc:sldMk cId="2302547198" sldId="273"/>
            <ac:picMk id="6" creationId="{43120818-EF6C-7B4F-1183-DBF9F9AA848B}"/>
          </ac:picMkLst>
        </pc:picChg>
      </pc:sldChg>
      <pc:sldChg chg="modSp mod">
        <pc:chgData name="Indie van Lieshout" userId="68f0992829513e54" providerId="LiveId" clId="{41AB2654-6B4D-4EFB-B748-372C74B90412}" dt="2025-07-26T08:28:44.671" v="5630" actId="20577"/>
        <pc:sldMkLst>
          <pc:docMk/>
          <pc:sldMk cId="1941774471" sldId="277"/>
        </pc:sldMkLst>
        <pc:spChg chg="mod">
          <ac:chgData name="Indie van Lieshout" userId="68f0992829513e54" providerId="LiveId" clId="{41AB2654-6B4D-4EFB-B748-372C74B90412}" dt="2025-07-26T08:28:44.671" v="5630" actId="20577"/>
          <ac:spMkLst>
            <pc:docMk/>
            <pc:sldMk cId="1941774471" sldId="277"/>
            <ac:spMk id="3" creationId="{E88BA217-BC58-A9B6-BD12-3862CD8B073E}"/>
          </ac:spMkLst>
        </pc:spChg>
      </pc:sldChg>
      <pc:sldChg chg="modSp del mod">
        <pc:chgData name="Indie van Lieshout" userId="68f0992829513e54" providerId="LiveId" clId="{41AB2654-6B4D-4EFB-B748-372C74B90412}" dt="2025-07-26T08:28:52.020" v="5631" actId="47"/>
        <pc:sldMkLst>
          <pc:docMk/>
          <pc:sldMk cId="2375883467" sldId="278"/>
        </pc:sldMkLst>
      </pc:sldChg>
      <pc:sldChg chg="del">
        <pc:chgData name="Indie van Lieshout" userId="68f0992829513e54" providerId="LiveId" clId="{41AB2654-6B4D-4EFB-B748-372C74B90412}" dt="2025-07-26T08:28:58.276" v="5632" actId="47"/>
        <pc:sldMkLst>
          <pc:docMk/>
          <pc:sldMk cId="4040147287" sldId="279"/>
        </pc:sldMkLst>
      </pc:sldChg>
      <pc:sldChg chg="del">
        <pc:chgData name="Indie van Lieshout" userId="68f0992829513e54" providerId="LiveId" clId="{41AB2654-6B4D-4EFB-B748-372C74B90412}" dt="2025-07-26T08:30:13.595" v="5633" actId="47"/>
        <pc:sldMkLst>
          <pc:docMk/>
          <pc:sldMk cId="1070749603" sldId="280"/>
        </pc:sldMkLst>
      </pc:sldChg>
      <pc:sldChg chg="del">
        <pc:chgData name="Indie van Lieshout" userId="68f0992829513e54" providerId="LiveId" clId="{41AB2654-6B4D-4EFB-B748-372C74B90412}" dt="2025-07-26T08:30:17.107" v="5634" actId="47"/>
        <pc:sldMkLst>
          <pc:docMk/>
          <pc:sldMk cId="2160970877" sldId="281"/>
        </pc:sldMkLst>
      </pc:sldChg>
      <pc:sldChg chg="addSp delSp modSp add mod ord">
        <pc:chgData name="Indie van Lieshout" userId="68f0992829513e54" providerId="LiveId" clId="{41AB2654-6B4D-4EFB-B748-372C74B90412}" dt="2025-07-25T17:26:57.311" v="2209" actId="20577"/>
        <pc:sldMkLst>
          <pc:docMk/>
          <pc:sldMk cId="1493762874" sldId="284"/>
        </pc:sldMkLst>
        <pc:spChg chg="mod">
          <ac:chgData name="Indie van Lieshout" userId="68f0992829513e54" providerId="LiveId" clId="{41AB2654-6B4D-4EFB-B748-372C74B90412}" dt="2025-07-25T17:22:25.368" v="1573" actId="20577"/>
          <ac:spMkLst>
            <pc:docMk/>
            <pc:sldMk cId="1493762874" sldId="284"/>
            <ac:spMk id="2" creationId="{41B9E36D-5A54-2F73-2663-EDF3D66D0E2A}"/>
          </ac:spMkLst>
        </pc:spChg>
        <pc:spChg chg="add mod">
          <ac:chgData name="Indie van Lieshout" userId="68f0992829513e54" providerId="LiveId" clId="{41AB2654-6B4D-4EFB-B748-372C74B90412}" dt="2025-07-25T17:26:57.311" v="2209" actId="20577"/>
          <ac:spMkLst>
            <pc:docMk/>
            <pc:sldMk cId="1493762874" sldId="284"/>
            <ac:spMk id="5" creationId="{D194C569-95C3-9FA8-CFD4-273B6435B3BC}"/>
          </ac:spMkLst>
        </pc:spChg>
      </pc:sldChg>
      <pc:sldChg chg="addSp delSp modSp add mod ord">
        <pc:chgData name="Indie van Lieshout" userId="68f0992829513e54" providerId="LiveId" clId="{41AB2654-6B4D-4EFB-B748-372C74B90412}" dt="2025-07-27T14:45:46.395" v="6252" actId="478"/>
        <pc:sldMkLst>
          <pc:docMk/>
          <pc:sldMk cId="432401336" sldId="285"/>
        </pc:sldMkLst>
        <pc:spChg chg="mod">
          <ac:chgData name="Indie van Lieshout" userId="68f0992829513e54" providerId="LiveId" clId="{41AB2654-6B4D-4EFB-B748-372C74B90412}" dt="2025-07-25T16:32:20.077" v="316" actId="20577"/>
          <ac:spMkLst>
            <pc:docMk/>
            <pc:sldMk cId="432401336" sldId="285"/>
            <ac:spMk id="2" creationId="{20110644-D6AE-4D21-DC40-E9C02B1E0821}"/>
          </ac:spMkLst>
        </pc:spChg>
        <pc:spChg chg="mod">
          <ac:chgData name="Indie van Lieshout" userId="68f0992829513e54" providerId="LiveId" clId="{41AB2654-6B4D-4EFB-B748-372C74B90412}" dt="2025-07-25T16:32:02.325" v="282" actId="20577"/>
          <ac:spMkLst>
            <pc:docMk/>
            <pc:sldMk cId="432401336" sldId="285"/>
            <ac:spMk id="3" creationId="{BC2D918F-86D3-E2DC-3A93-3BA2A2C534A8}"/>
          </ac:spMkLst>
        </pc:spChg>
        <pc:spChg chg="add mod">
          <ac:chgData name="Indie van Lieshout" userId="68f0992829513e54" providerId="LiveId" clId="{41AB2654-6B4D-4EFB-B748-372C74B90412}" dt="2025-07-25T17:20:53.865" v="1564" actId="478"/>
          <ac:spMkLst>
            <pc:docMk/>
            <pc:sldMk cId="432401336" sldId="285"/>
            <ac:spMk id="5" creationId="{725C8EAD-4869-67D9-555C-E3722943C29D}"/>
          </ac:spMkLst>
        </pc:spChg>
        <pc:picChg chg="add del">
          <ac:chgData name="Indie van Lieshout" userId="68f0992829513e54" providerId="LiveId" clId="{41AB2654-6B4D-4EFB-B748-372C74B90412}" dt="2025-07-27T14:45:46.395" v="6252" actId="478"/>
          <ac:picMkLst>
            <pc:docMk/>
            <pc:sldMk cId="432401336" sldId="285"/>
            <ac:picMk id="6" creationId="{ABE7ACC5-140C-87A3-0658-E5FDC4CA873C}"/>
          </ac:picMkLst>
        </pc:picChg>
      </pc:sldChg>
      <pc:sldChg chg="addSp delSp modSp add mod">
        <pc:chgData name="Indie van Lieshout" userId="68f0992829513e54" providerId="LiveId" clId="{41AB2654-6B4D-4EFB-B748-372C74B90412}" dt="2025-07-26T05:33:42.702" v="5273"/>
        <pc:sldMkLst>
          <pc:docMk/>
          <pc:sldMk cId="387659615" sldId="286"/>
        </pc:sldMkLst>
        <pc:spChg chg="mod">
          <ac:chgData name="Indie van Lieshout" userId="68f0992829513e54" providerId="LiveId" clId="{41AB2654-6B4D-4EFB-B748-372C74B90412}" dt="2025-07-25T18:05:54.695" v="3545" actId="20577"/>
          <ac:spMkLst>
            <pc:docMk/>
            <pc:sldMk cId="387659615" sldId="286"/>
            <ac:spMk id="3" creationId="{B19B72D0-3FCC-629F-3120-F50930E1A7CE}"/>
          </ac:spMkLst>
        </pc:spChg>
        <pc:spChg chg="add del mod">
          <ac:chgData name="Indie van Lieshout" userId="68f0992829513e54" providerId="LiveId" clId="{41AB2654-6B4D-4EFB-B748-372C74B90412}" dt="2025-07-26T05:31:05.865" v="5268"/>
          <ac:spMkLst>
            <pc:docMk/>
            <pc:sldMk cId="387659615" sldId="286"/>
            <ac:spMk id="5" creationId="{3F18641D-7DE2-CB79-9BF2-61F71A83579B}"/>
          </ac:spMkLst>
        </pc:spChg>
        <pc:spChg chg="add del mod">
          <ac:chgData name="Indie van Lieshout" userId="68f0992829513e54" providerId="LiveId" clId="{41AB2654-6B4D-4EFB-B748-372C74B90412}" dt="2025-07-26T05:33:11.199" v="5271" actId="22"/>
          <ac:spMkLst>
            <pc:docMk/>
            <pc:sldMk cId="387659615" sldId="286"/>
            <ac:spMk id="10" creationId="{D807599E-CC06-6C9C-6F88-83B328C0B8E6}"/>
          </ac:spMkLst>
        </pc:spChg>
        <pc:spChg chg="add del mod">
          <ac:chgData name="Indie van Lieshout" userId="68f0992829513e54" providerId="LiveId" clId="{41AB2654-6B4D-4EFB-B748-372C74B90412}" dt="2025-07-26T05:33:42.702" v="5273"/>
          <ac:spMkLst>
            <pc:docMk/>
            <pc:sldMk cId="387659615" sldId="286"/>
            <ac:spMk id="14" creationId="{E728A81F-2779-1334-4F03-08C2B3EE93B6}"/>
          </ac:spMkLst>
        </pc:spChg>
        <pc:picChg chg="add del mod">
          <ac:chgData name="Indie van Lieshout" userId="68f0992829513e54" providerId="LiveId" clId="{41AB2654-6B4D-4EFB-B748-372C74B90412}" dt="2025-07-26T05:31:04.096" v="5267" actId="478"/>
          <ac:picMkLst>
            <pc:docMk/>
            <pc:sldMk cId="387659615" sldId="286"/>
            <ac:picMk id="7" creationId="{E7FFD3C8-429F-C450-EBFB-9B5AD1992C18}"/>
          </ac:picMkLst>
        </pc:picChg>
        <pc:picChg chg="add del mod">
          <ac:chgData name="Indie van Lieshout" userId="68f0992829513e54" providerId="LiveId" clId="{41AB2654-6B4D-4EFB-B748-372C74B90412}" dt="2025-07-26T05:31:59.044" v="5270" actId="478"/>
          <ac:picMkLst>
            <pc:docMk/>
            <pc:sldMk cId="387659615" sldId="286"/>
            <ac:picMk id="8" creationId="{E6A56BBF-065C-DBC4-7238-E6CCBEF5A6CE}"/>
          </ac:picMkLst>
        </pc:picChg>
        <pc:picChg chg="add del mod ord">
          <ac:chgData name="Indie van Lieshout" userId="68f0992829513e54" providerId="LiveId" clId="{41AB2654-6B4D-4EFB-B748-372C74B90412}" dt="2025-07-26T05:33:41.211" v="5272" actId="478"/>
          <ac:picMkLst>
            <pc:docMk/>
            <pc:sldMk cId="387659615" sldId="286"/>
            <ac:picMk id="12" creationId="{8082DFF1-10EB-5536-9A90-7B4BA38B9CD0}"/>
          </ac:picMkLst>
        </pc:picChg>
        <pc:picChg chg="add mod">
          <ac:chgData name="Indie van Lieshout" userId="68f0992829513e54" providerId="LiveId" clId="{41AB2654-6B4D-4EFB-B748-372C74B90412}" dt="2025-07-26T05:33:42.702" v="5273"/>
          <ac:picMkLst>
            <pc:docMk/>
            <pc:sldMk cId="387659615" sldId="286"/>
            <ac:picMk id="2050" creationId="{21A25A1C-89C5-3867-C5E3-3D7547F56803}"/>
          </ac:picMkLst>
        </pc:picChg>
      </pc:sldChg>
      <pc:sldChg chg="addSp delSp modSp add mod setBg">
        <pc:chgData name="Indie van Lieshout" userId="68f0992829513e54" providerId="LiveId" clId="{41AB2654-6B4D-4EFB-B748-372C74B90412}" dt="2025-07-25T18:06:05.436" v="3546" actId="20577"/>
        <pc:sldMkLst>
          <pc:docMk/>
          <pc:sldMk cId="2931902960" sldId="287"/>
        </pc:sldMkLst>
        <pc:spChg chg="mod">
          <ac:chgData name="Indie van Lieshout" userId="68f0992829513e54" providerId="LiveId" clId="{41AB2654-6B4D-4EFB-B748-372C74B90412}" dt="2025-07-25T16:37:39.850" v="345" actId="26606"/>
          <ac:spMkLst>
            <pc:docMk/>
            <pc:sldMk cId="2931902960" sldId="287"/>
            <ac:spMk id="2" creationId="{D899F808-C87C-250C-878D-EA047F3DC3D2}"/>
          </ac:spMkLst>
        </pc:spChg>
        <pc:spChg chg="mod">
          <ac:chgData name="Indie van Lieshout" userId="68f0992829513e54" providerId="LiveId" clId="{41AB2654-6B4D-4EFB-B748-372C74B90412}" dt="2025-07-25T18:06:05.436" v="3546" actId="20577"/>
          <ac:spMkLst>
            <pc:docMk/>
            <pc:sldMk cId="2931902960" sldId="287"/>
            <ac:spMk id="3" creationId="{2B4D89F3-1289-E993-D495-C37DC97E5E65}"/>
          </ac:spMkLst>
        </pc:spChg>
        <pc:picChg chg="add mod">
          <ac:chgData name="Indie van Lieshout" userId="68f0992829513e54" providerId="LiveId" clId="{41AB2654-6B4D-4EFB-B748-372C74B90412}" dt="2025-07-25T16:37:39.850" v="345" actId="26606"/>
          <ac:picMkLst>
            <pc:docMk/>
            <pc:sldMk cId="2931902960" sldId="287"/>
            <ac:picMk id="3076" creationId="{04B94BAB-18CB-2750-A046-18EC0FAB4DEF}"/>
          </ac:picMkLst>
        </pc:picChg>
      </pc:sldChg>
      <pc:sldChg chg="delSp modSp add mod">
        <pc:chgData name="Indie van Lieshout" userId="68f0992829513e54" providerId="LiveId" clId="{41AB2654-6B4D-4EFB-B748-372C74B90412}" dt="2025-07-25T18:06:09.725" v="3547" actId="20577"/>
        <pc:sldMkLst>
          <pc:docMk/>
          <pc:sldMk cId="3343754961" sldId="288"/>
        </pc:sldMkLst>
        <pc:spChg chg="mod">
          <ac:chgData name="Indie van Lieshout" userId="68f0992829513e54" providerId="LiveId" clId="{41AB2654-6B4D-4EFB-B748-372C74B90412}" dt="2025-07-25T18:06:09.725" v="3547" actId="20577"/>
          <ac:spMkLst>
            <pc:docMk/>
            <pc:sldMk cId="3343754961" sldId="288"/>
            <ac:spMk id="3" creationId="{67E9405D-771A-60B6-8E29-F62E34DF54F2}"/>
          </ac:spMkLst>
        </pc:spChg>
      </pc:sldChg>
      <pc:sldChg chg="addSp delSp modSp add mod">
        <pc:chgData name="Indie van Lieshout" userId="68f0992829513e54" providerId="LiveId" clId="{41AB2654-6B4D-4EFB-B748-372C74B90412}" dt="2025-07-25T16:42:17.267" v="406"/>
        <pc:sldMkLst>
          <pc:docMk/>
          <pc:sldMk cId="42387893" sldId="289"/>
        </pc:sldMkLst>
        <pc:spChg chg="mod">
          <ac:chgData name="Indie van Lieshout" userId="68f0992829513e54" providerId="LiveId" clId="{41AB2654-6B4D-4EFB-B748-372C74B90412}" dt="2025-07-25T16:33:06.851" v="331" actId="113"/>
          <ac:spMkLst>
            <pc:docMk/>
            <pc:sldMk cId="42387893" sldId="289"/>
            <ac:spMk id="3" creationId="{04B5631E-A60D-67BB-98E2-D2AADF97BA7B}"/>
          </ac:spMkLst>
        </pc:spChg>
        <pc:picChg chg="add mod">
          <ac:chgData name="Indie van Lieshout" userId="68f0992829513e54" providerId="LiveId" clId="{41AB2654-6B4D-4EFB-B748-372C74B90412}" dt="2025-07-25T16:42:17.267" v="406"/>
          <ac:picMkLst>
            <pc:docMk/>
            <pc:sldMk cId="42387893" sldId="289"/>
            <ac:picMk id="4098" creationId="{97251F2F-30DF-C2A6-94CC-DB97D121C688}"/>
          </ac:picMkLst>
        </pc:picChg>
      </pc:sldChg>
      <pc:sldChg chg="addSp delSp modSp add mod">
        <pc:chgData name="Indie van Lieshout" userId="68f0992829513e54" providerId="LiveId" clId="{41AB2654-6B4D-4EFB-B748-372C74B90412}" dt="2025-07-25T18:05:48.513" v="3544" actId="20577"/>
        <pc:sldMkLst>
          <pc:docMk/>
          <pc:sldMk cId="4227923622" sldId="290"/>
        </pc:sldMkLst>
        <pc:spChg chg="mod">
          <ac:chgData name="Indie van Lieshout" userId="68f0992829513e54" providerId="LiveId" clId="{41AB2654-6B4D-4EFB-B748-372C74B90412}" dt="2025-07-25T18:05:48.513" v="3544" actId="20577"/>
          <ac:spMkLst>
            <pc:docMk/>
            <pc:sldMk cId="4227923622" sldId="290"/>
            <ac:spMk id="3" creationId="{FB1E4647-E277-F327-C588-7134556C8746}"/>
          </ac:spMkLst>
        </pc:spChg>
        <pc:picChg chg="add mod">
          <ac:chgData name="Indie van Lieshout" userId="68f0992829513e54" providerId="LiveId" clId="{41AB2654-6B4D-4EFB-B748-372C74B90412}" dt="2025-07-25T16:35:12.987" v="335"/>
          <ac:picMkLst>
            <pc:docMk/>
            <pc:sldMk cId="4227923622" sldId="290"/>
            <ac:picMk id="1030" creationId="{24C0923F-D23F-5B23-89C5-BCF51BEDD30A}"/>
          </ac:picMkLst>
        </pc:picChg>
      </pc:sldChg>
      <pc:sldChg chg="add del">
        <pc:chgData name="Indie van Lieshout" userId="68f0992829513e54" providerId="LiveId" clId="{41AB2654-6B4D-4EFB-B748-372C74B90412}" dt="2025-07-25T16:32:41.554" v="324"/>
        <pc:sldMkLst>
          <pc:docMk/>
          <pc:sldMk cId="740947980" sldId="291"/>
        </pc:sldMkLst>
      </pc:sldChg>
      <pc:sldChg chg="addSp delSp modSp add mod">
        <pc:chgData name="Indie van Lieshout" userId="68f0992829513e54" providerId="LiveId" clId="{41AB2654-6B4D-4EFB-B748-372C74B90412}" dt="2025-07-26T05:49:12.874" v="5389" actId="20577"/>
        <pc:sldMkLst>
          <pc:docMk/>
          <pc:sldMk cId="2450064548" sldId="291"/>
        </pc:sldMkLst>
        <pc:spChg chg="mod">
          <ac:chgData name="Indie van Lieshout" userId="68f0992829513e54" providerId="LiveId" clId="{41AB2654-6B4D-4EFB-B748-372C74B90412}" dt="2025-07-25T16:45:50.880" v="409" actId="113"/>
          <ac:spMkLst>
            <pc:docMk/>
            <pc:sldMk cId="2450064548" sldId="291"/>
            <ac:spMk id="2" creationId="{5E4FFF6C-8902-C30C-2EC7-9E70525E60F5}"/>
          </ac:spMkLst>
        </pc:spChg>
        <pc:spChg chg="mod">
          <ac:chgData name="Indie van Lieshout" userId="68f0992829513e54" providerId="LiveId" clId="{41AB2654-6B4D-4EFB-B748-372C74B90412}" dt="2025-07-26T05:49:12.874" v="5389" actId="20577"/>
          <ac:spMkLst>
            <pc:docMk/>
            <pc:sldMk cId="2450064548" sldId="291"/>
            <ac:spMk id="3" creationId="{9877D59A-CFE4-5457-4835-834C14258F6B}"/>
          </ac:spMkLst>
        </pc:spChg>
        <pc:spChg chg="add mod">
          <ac:chgData name="Indie van Lieshout" userId="68f0992829513e54" providerId="LiveId" clId="{41AB2654-6B4D-4EFB-B748-372C74B90412}" dt="2025-07-25T17:59:01.877" v="3460" actId="20577"/>
          <ac:spMkLst>
            <pc:docMk/>
            <pc:sldMk cId="2450064548" sldId="291"/>
            <ac:spMk id="4" creationId="{B0467A4D-6FA7-E487-DE6D-83067B26F087}"/>
          </ac:spMkLst>
        </pc:spChg>
      </pc:sldChg>
      <pc:sldChg chg="addSp delSp modSp add mod">
        <pc:chgData name="Indie van Lieshout" userId="68f0992829513e54" providerId="LiveId" clId="{41AB2654-6B4D-4EFB-B748-372C74B90412}" dt="2025-07-25T18:10:52.899" v="3606" actId="20577"/>
        <pc:sldMkLst>
          <pc:docMk/>
          <pc:sldMk cId="2070275732" sldId="292"/>
        </pc:sldMkLst>
        <pc:spChg chg="mod">
          <ac:chgData name="Indie van Lieshout" userId="68f0992829513e54" providerId="LiveId" clId="{41AB2654-6B4D-4EFB-B748-372C74B90412}" dt="2025-07-25T16:49:02.795" v="624" actId="113"/>
          <ac:spMkLst>
            <pc:docMk/>
            <pc:sldMk cId="2070275732" sldId="292"/>
            <ac:spMk id="2" creationId="{11AE23A1-93FA-35F1-AB57-C3A5EB22EAB0}"/>
          </ac:spMkLst>
        </pc:spChg>
        <pc:spChg chg="mod">
          <ac:chgData name="Indie van Lieshout" userId="68f0992829513e54" providerId="LiveId" clId="{41AB2654-6B4D-4EFB-B748-372C74B90412}" dt="2025-07-25T17:45:16.655" v="2628" actId="27636"/>
          <ac:spMkLst>
            <pc:docMk/>
            <pc:sldMk cId="2070275732" sldId="292"/>
            <ac:spMk id="3" creationId="{C77EB878-FE42-2BBA-DE10-26F7352E325A}"/>
          </ac:spMkLst>
        </pc:spChg>
        <pc:spChg chg="add mod">
          <ac:chgData name="Indie van Lieshout" userId="68f0992829513e54" providerId="LiveId" clId="{41AB2654-6B4D-4EFB-B748-372C74B90412}" dt="2025-07-25T18:10:52.899" v="3606" actId="20577"/>
          <ac:spMkLst>
            <pc:docMk/>
            <pc:sldMk cId="2070275732" sldId="292"/>
            <ac:spMk id="4" creationId="{AE05AD46-25BB-7521-681E-00DA5EEFD87C}"/>
          </ac:spMkLst>
        </pc:spChg>
      </pc:sldChg>
      <pc:sldChg chg="addSp delSp modSp add mod">
        <pc:chgData name="Indie van Lieshout" userId="68f0992829513e54" providerId="LiveId" clId="{41AB2654-6B4D-4EFB-B748-372C74B90412}" dt="2025-07-26T04:58:53.088" v="3701" actId="20577"/>
        <pc:sldMkLst>
          <pc:docMk/>
          <pc:sldMk cId="1000964380" sldId="293"/>
        </pc:sldMkLst>
        <pc:spChg chg="mod">
          <ac:chgData name="Indie van Lieshout" userId="68f0992829513e54" providerId="LiveId" clId="{41AB2654-6B4D-4EFB-B748-372C74B90412}" dt="2025-07-25T16:52:58.370" v="845" actId="113"/>
          <ac:spMkLst>
            <pc:docMk/>
            <pc:sldMk cId="1000964380" sldId="293"/>
            <ac:spMk id="2" creationId="{557CA108-A6A5-4B59-D759-160D9635C00D}"/>
          </ac:spMkLst>
        </pc:spChg>
        <pc:spChg chg="mod">
          <ac:chgData name="Indie van Lieshout" userId="68f0992829513e54" providerId="LiveId" clId="{41AB2654-6B4D-4EFB-B748-372C74B90412}" dt="2025-07-26T04:58:53.088" v="3701" actId="20577"/>
          <ac:spMkLst>
            <pc:docMk/>
            <pc:sldMk cId="1000964380" sldId="293"/>
            <ac:spMk id="3" creationId="{1EA53F51-BA73-978F-3984-7AE3AA7D2CB9}"/>
          </ac:spMkLst>
        </pc:spChg>
        <pc:spChg chg="add mod">
          <ac:chgData name="Indie van Lieshout" userId="68f0992829513e54" providerId="LiveId" clId="{41AB2654-6B4D-4EFB-B748-372C74B90412}" dt="2025-07-26T04:57:36.482" v="3650" actId="20577"/>
          <ac:spMkLst>
            <pc:docMk/>
            <pc:sldMk cId="1000964380" sldId="293"/>
            <ac:spMk id="5" creationId="{47AFB737-9EBA-D282-DDF3-18E235740D83}"/>
          </ac:spMkLst>
        </pc:spChg>
      </pc:sldChg>
      <pc:sldChg chg="addSp delSp modSp add mod">
        <pc:chgData name="Indie van Lieshout" userId="68f0992829513e54" providerId="LiveId" clId="{41AB2654-6B4D-4EFB-B748-372C74B90412}" dt="2025-07-25T17:10:56.373" v="1453" actId="478"/>
        <pc:sldMkLst>
          <pc:docMk/>
          <pc:sldMk cId="1830077289" sldId="294"/>
        </pc:sldMkLst>
        <pc:spChg chg="mod">
          <ac:chgData name="Indie van Lieshout" userId="68f0992829513e54" providerId="LiveId" clId="{41AB2654-6B4D-4EFB-B748-372C74B90412}" dt="2025-07-25T17:10:39.337" v="1448" actId="20577"/>
          <ac:spMkLst>
            <pc:docMk/>
            <pc:sldMk cId="1830077289" sldId="294"/>
            <ac:spMk id="3" creationId="{B2673B49-621F-9A1D-F163-18DA69BFFF41}"/>
          </ac:spMkLst>
        </pc:spChg>
        <pc:spChg chg="add del">
          <ac:chgData name="Indie van Lieshout" userId="68f0992829513e54" providerId="LiveId" clId="{41AB2654-6B4D-4EFB-B748-372C74B90412}" dt="2025-07-25T17:09:57.580" v="1431" actId="478"/>
          <ac:spMkLst>
            <pc:docMk/>
            <pc:sldMk cId="1830077289" sldId="294"/>
            <ac:spMk id="18" creationId="{9D3112D4-629D-DCF4-1401-093043285664}"/>
          </ac:spMkLst>
        </pc:spChg>
        <pc:grpChg chg="add del">
          <ac:chgData name="Indie van Lieshout" userId="68f0992829513e54" providerId="LiveId" clId="{41AB2654-6B4D-4EFB-B748-372C74B90412}" dt="2025-07-25T17:09:57.580" v="1431" actId="478"/>
          <ac:grpSpMkLst>
            <pc:docMk/>
            <pc:sldMk cId="1830077289" sldId="294"/>
            <ac:grpSpMk id="17" creationId="{AEB9B116-0316-86F9-593E-9E42EB9F36FA}"/>
          </ac:grpSpMkLst>
        </pc:grpChg>
      </pc:sldChg>
      <pc:sldChg chg="addSp delSp modSp add mod">
        <pc:chgData name="Indie van Lieshout" userId="68f0992829513e54" providerId="LiveId" clId="{41AB2654-6B4D-4EFB-B748-372C74B90412}" dt="2025-07-25T17:15:08.779" v="1563" actId="122"/>
        <pc:sldMkLst>
          <pc:docMk/>
          <pc:sldMk cId="1147350797" sldId="295"/>
        </pc:sldMkLst>
        <pc:spChg chg="mod">
          <ac:chgData name="Indie van Lieshout" userId="68f0992829513e54" providerId="LiveId" clId="{41AB2654-6B4D-4EFB-B748-372C74B90412}" dt="2025-07-25T17:11:06.617" v="1454" actId="20577"/>
          <ac:spMkLst>
            <pc:docMk/>
            <pc:sldMk cId="1147350797" sldId="295"/>
            <ac:spMk id="3" creationId="{EBFD1A3C-CBE5-315A-FC40-A4AFF2E4D87A}"/>
          </ac:spMkLst>
        </pc:spChg>
        <pc:spChg chg="add del mod">
          <ac:chgData name="Indie van Lieshout" userId="68f0992829513e54" providerId="LiveId" clId="{41AB2654-6B4D-4EFB-B748-372C74B90412}" dt="2025-07-25T17:15:08.779" v="1563" actId="122"/>
          <ac:spMkLst>
            <pc:docMk/>
            <pc:sldMk cId="1147350797" sldId="295"/>
            <ac:spMk id="10" creationId="{A70A72D5-BCF8-CF24-12C5-5317445CD2A8}"/>
          </ac:spMkLst>
        </pc:spChg>
      </pc:sldChg>
      <pc:sldChg chg="addSp modSp add del mod">
        <pc:chgData name="Indie van Lieshout" userId="68f0992829513e54" providerId="LiveId" clId="{41AB2654-6B4D-4EFB-B748-372C74B90412}" dt="2025-07-26T05:26:27.263" v="5266" actId="20577"/>
        <pc:sldMkLst>
          <pc:docMk/>
          <pc:sldMk cId="2150113893" sldId="296"/>
        </pc:sldMkLst>
        <pc:spChg chg="mod">
          <ac:chgData name="Indie van Lieshout" userId="68f0992829513e54" providerId="LiveId" clId="{41AB2654-6B4D-4EFB-B748-372C74B90412}" dt="2025-07-25T17:15:04.324" v="1562" actId="122"/>
          <ac:spMkLst>
            <pc:docMk/>
            <pc:sldMk cId="2150113893" sldId="296"/>
            <ac:spMk id="10" creationId="{85B3CD3E-A29E-6EF9-3AAD-CE9890F623C4}"/>
          </ac:spMkLst>
        </pc:spChg>
        <pc:spChg chg="mod">
          <ac:chgData name="Indie van Lieshout" userId="68f0992829513e54" providerId="LiveId" clId="{41AB2654-6B4D-4EFB-B748-372C74B90412}" dt="2025-07-26T05:26:27.263" v="5266" actId="20577"/>
          <ac:spMkLst>
            <pc:docMk/>
            <pc:sldMk cId="2150113893" sldId="296"/>
            <ac:spMk id="12" creationId="{D6CB6E88-2B34-EB64-5309-CBEABBD8EDF0}"/>
          </ac:spMkLst>
        </pc:spChg>
        <pc:spChg chg="add mod">
          <ac:chgData name="Indie van Lieshout" userId="68f0992829513e54" providerId="LiveId" clId="{41AB2654-6B4D-4EFB-B748-372C74B90412}" dt="2025-07-25T17:14:53.033" v="1552" actId="20577"/>
          <ac:spMkLst>
            <pc:docMk/>
            <pc:sldMk cId="2150113893" sldId="296"/>
            <ac:spMk id="14" creationId="{866C5586-2EF6-EE89-6D34-869E8E469F9F}"/>
          </ac:spMkLst>
        </pc:spChg>
        <pc:cxnChg chg="mod">
          <ac:chgData name="Indie van Lieshout" userId="68f0992829513e54" providerId="LiveId" clId="{41AB2654-6B4D-4EFB-B748-372C74B90412}" dt="2025-07-25T17:12:35.977" v="1481" actId="1076"/>
          <ac:cxnSpMkLst>
            <pc:docMk/>
            <pc:sldMk cId="2150113893" sldId="296"/>
            <ac:cxnSpMk id="22" creationId="{8E62F3F6-6135-91B0-7A03-CD842B264F28}"/>
          </ac:cxnSpMkLst>
        </pc:cxnChg>
      </pc:sldChg>
      <pc:sldChg chg="new del">
        <pc:chgData name="Indie van Lieshout" userId="68f0992829513e54" providerId="LiveId" clId="{41AB2654-6B4D-4EFB-B748-372C74B90412}" dt="2025-07-25T17:22:38.365" v="1576" actId="47"/>
        <pc:sldMkLst>
          <pc:docMk/>
          <pc:sldMk cId="3159489203" sldId="297"/>
        </pc:sldMkLst>
      </pc:sldChg>
      <pc:sldChg chg="new del">
        <pc:chgData name="Indie van Lieshout" userId="68f0992829513e54" providerId="LiveId" clId="{41AB2654-6B4D-4EFB-B748-372C74B90412}" dt="2025-07-25T17:22:46.774" v="1578" actId="47"/>
        <pc:sldMkLst>
          <pc:docMk/>
          <pc:sldMk cId="4273623088" sldId="298"/>
        </pc:sldMkLst>
      </pc:sldChg>
      <pc:sldChg chg="modSp new mod">
        <pc:chgData name="Indie van Lieshout" userId="68f0992829513e54" providerId="LiveId" clId="{41AB2654-6B4D-4EFB-B748-372C74B90412}" dt="2025-07-26T08:39:02.935" v="5638" actId="20577"/>
        <pc:sldMkLst>
          <pc:docMk/>
          <pc:sldMk cId="1178054525" sldId="299"/>
        </pc:sldMkLst>
        <pc:spChg chg="mod">
          <ac:chgData name="Indie van Lieshout" userId="68f0992829513e54" providerId="LiveId" clId="{41AB2654-6B4D-4EFB-B748-372C74B90412}" dt="2025-07-26T08:39:02.935" v="5638" actId="20577"/>
          <ac:spMkLst>
            <pc:docMk/>
            <pc:sldMk cId="1178054525" sldId="299"/>
            <ac:spMk id="2" creationId="{10A39E94-0653-C7E4-C1F0-F4F031EFA5F0}"/>
          </ac:spMkLst>
        </pc:spChg>
        <pc:spChg chg="mod">
          <ac:chgData name="Indie van Lieshout" userId="68f0992829513e54" providerId="LiveId" clId="{41AB2654-6B4D-4EFB-B748-372C74B90412}" dt="2025-07-25T18:11:55.545" v="3630" actId="113"/>
          <ac:spMkLst>
            <pc:docMk/>
            <pc:sldMk cId="1178054525" sldId="299"/>
            <ac:spMk id="3" creationId="{F06EBB9A-8478-FA53-EC0B-6CCFE2888747}"/>
          </ac:spMkLst>
        </pc:spChg>
      </pc:sldChg>
      <pc:sldChg chg="addSp delSp modSp add mod ord">
        <pc:chgData name="Indie van Lieshout" userId="68f0992829513e54" providerId="LiveId" clId="{41AB2654-6B4D-4EFB-B748-372C74B90412}" dt="2025-07-26T05:47:53.866" v="5357" actId="255"/>
        <pc:sldMkLst>
          <pc:docMk/>
          <pc:sldMk cId="1681039538" sldId="300"/>
        </pc:sldMkLst>
        <pc:spChg chg="mod">
          <ac:chgData name="Indie van Lieshout" userId="68f0992829513e54" providerId="LiveId" clId="{41AB2654-6B4D-4EFB-B748-372C74B90412}" dt="2025-07-26T05:01:17.491" v="3713"/>
          <ac:spMkLst>
            <pc:docMk/>
            <pc:sldMk cId="1681039538" sldId="300"/>
            <ac:spMk id="2" creationId="{62FCA0F0-2185-F9F9-25BF-6AF1B3EC57E0}"/>
          </ac:spMkLst>
        </pc:spChg>
        <pc:spChg chg="mod">
          <ac:chgData name="Indie van Lieshout" userId="68f0992829513e54" providerId="LiveId" clId="{41AB2654-6B4D-4EFB-B748-372C74B90412}" dt="2025-07-26T05:47:53.866" v="5357" actId="255"/>
          <ac:spMkLst>
            <pc:docMk/>
            <pc:sldMk cId="1681039538" sldId="300"/>
            <ac:spMk id="3" creationId="{1D94117E-F73D-B3B8-73A2-8D111380F83E}"/>
          </ac:spMkLst>
        </pc:spChg>
        <pc:spChg chg="add mod">
          <ac:chgData name="Indie van Lieshout" userId="68f0992829513e54" providerId="LiveId" clId="{41AB2654-6B4D-4EFB-B748-372C74B90412}" dt="2025-07-26T05:10:34.189" v="4126" actId="20577"/>
          <ac:spMkLst>
            <pc:docMk/>
            <pc:sldMk cId="1681039538" sldId="300"/>
            <ac:spMk id="4" creationId="{51C0B2AA-5EB0-AF61-7187-2F480919097A}"/>
          </ac:spMkLst>
        </pc:spChg>
        <pc:spChg chg="del mod">
          <ac:chgData name="Indie van Lieshout" userId="68f0992829513e54" providerId="LiveId" clId="{41AB2654-6B4D-4EFB-B748-372C74B90412}" dt="2025-07-26T05:10:11.158" v="4099"/>
          <ac:spMkLst>
            <pc:docMk/>
            <pc:sldMk cId="1681039538" sldId="300"/>
            <ac:spMk id="5" creationId="{B5E10015-A03D-7797-4EFB-4764273A5F04}"/>
          </ac:spMkLst>
        </pc:spChg>
        <pc:picChg chg="add mod">
          <ac:chgData name="Indie van Lieshout" userId="68f0992829513e54" providerId="LiveId" clId="{41AB2654-6B4D-4EFB-B748-372C74B90412}" dt="2025-07-26T05:10:11.158" v="4099"/>
          <ac:picMkLst>
            <pc:docMk/>
            <pc:sldMk cId="1681039538" sldId="300"/>
            <ac:picMk id="1026" creationId="{9CC0653B-256B-4A6B-A71C-5BF035DAE9EC}"/>
          </ac:picMkLst>
        </pc:picChg>
      </pc:sldChg>
      <pc:sldChg chg="addSp modSp add mod">
        <pc:chgData name="Indie van Lieshout" userId="68f0992829513e54" providerId="LiveId" clId="{41AB2654-6B4D-4EFB-B748-372C74B90412}" dt="2025-07-26T05:48:59.942" v="5375" actId="20577"/>
        <pc:sldMkLst>
          <pc:docMk/>
          <pc:sldMk cId="3234122763" sldId="301"/>
        </pc:sldMkLst>
        <pc:spChg chg="mod">
          <ac:chgData name="Indie van Lieshout" userId="68f0992829513e54" providerId="LiveId" clId="{41AB2654-6B4D-4EFB-B748-372C74B90412}" dt="2025-07-26T05:01:24.612" v="3716"/>
          <ac:spMkLst>
            <pc:docMk/>
            <pc:sldMk cId="3234122763" sldId="301"/>
            <ac:spMk id="2" creationId="{E9B27F9D-66CA-A817-1FE1-2F3C47CCC89D}"/>
          </ac:spMkLst>
        </pc:spChg>
        <pc:spChg chg="mod">
          <ac:chgData name="Indie van Lieshout" userId="68f0992829513e54" providerId="LiveId" clId="{41AB2654-6B4D-4EFB-B748-372C74B90412}" dt="2025-07-26T05:48:59.942" v="5375" actId="20577"/>
          <ac:spMkLst>
            <pc:docMk/>
            <pc:sldMk cId="3234122763" sldId="301"/>
            <ac:spMk id="3" creationId="{B4E0E3A8-2A73-3891-4B2C-847F71D5DC80}"/>
          </ac:spMkLst>
        </pc:spChg>
        <pc:spChg chg="add mod">
          <ac:chgData name="Indie van Lieshout" userId="68f0992829513e54" providerId="LiveId" clId="{41AB2654-6B4D-4EFB-B748-372C74B90412}" dt="2025-07-26T05:12:23.626" v="4140" actId="208"/>
          <ac:spMkLst>
            <pc:docMk/>
            <pc:sldMk cId="3234122763" sldId="301"/>
            <ac:spMk id="9" creationId="{5F3B9464-130F-9946-51EB-C71429960787}"/>
          </ac:spMkLst>
        </pc:spChg>
        <pc:picChg chg="add mod">
          <ac:chgData name="Indie van Lieshout" userId="68f0992829513e54" providerId="LiveId" clId="{41AB2654-6B4D-4EFB-B748-372C74B90412}" dt="2025-07-26T05:11:31.142" v="4132" actId="1076"/>
          <ac:picMkLst>
            <pc:docMk/>
            <pc:sldMk cId="3234122763" sldId="301"/>
            <ac:picMk id="6" creationId="{F2C74A95-A661-39CD-CEC6-03F56A51D263}"/>
          </ac:picMkLst>
        </pc:picChg>
        <pc:picChg chg="add mod">
          <ac:chgData name="Indie van Lieshout" userId="68f0992829513e54" providerId="LiveId" clId="{41AB2654-6B4D-4EFB-B748-372C74B90412}" dt="2025-07-26T05:11:56.458" v="4137" actId="1076"/>
          <ac:picMkLst>
            <pc:docMk/>
            <pc:sldMk cId="3234122763" sldId="301"/>
            <ac:picMk id="8" creationId="{63ED6747-1012-684F-9DD0-F7FD60F016ED}"/>
          </ac:picMkLst>
        </pc:picChg>
      </pc:sldChg>
      <pc:sldChg chg="addSp modSp add mod">
        <pc:chgData name="Indie van Lieshout" userId="68f0992829513e54" providerId="LiveId" clId="{41AB2654-6B4D-4EFB-B748-372C74B90412}" dt="2025-07-26T05:47:41.010" v="5355" actId="27636"/>
        <pc:sldMkLst>
          <pc:docMk/>
          <pc:sldMk cId="3608348299" sldId="302"/>
        </pc:sldMkLst>
        <pc:spChg chg="mod">
          <ac:chgData name="Indie van Lieshout" userId="68f0992829513e54" providerId="LiveId" clId="{41AB2654-6B4D-4EFB-B748-372C74B90412}" dt="2025-07-26T05:01:32.189" v="3717"/>
          <ac:spMkLst>
            <pc:docMk/>
            <pc:sldMk cId="3608348299" sldId="302"/>
            <ac:spMk id="2" creationId="{FEDC5EB3-1F51-BB25-4F69-813E0B741B17}"/>
          </ac:spMkLst>
        </pc:spChg>
        <pc:spChg chg="mod">
          <ac:chgData name="Indie van Lieshout" userId="68f0992829513e54" providerId="LiveId" clId="{41AB2654-6B4D-4EFB-B748-372C74B90412}" dt="2025-07-26T05:47:41.010" v="5355" actId="27636"/>
          <ac:spMkLst>
            <pc:docMk/>
            <pc:sldMk cId="3608348299" sldId="302"/>
            <ac:spMk id="3" creationId="{74C79003-2747-F346-EB34-845A72F657AB}"/>
          </ac:spMkLst>
        </pc:spChg>
        <pc:spChg chg="mod">
          <ac:chgData name="Indie van Lieshout" userId="68f0992829513e54" providerId="LiveId" clId="{41AB2654-6B4D-4EFB-B748-372C74B90412}" dt="2025-07-26T05:47:41.010" v="5354" actId="27636"/>
          <ac:spMkLst>
            <pc:docMk/>
            <pc:sldMk cId="3608348299" sldId="302"/>
            <ac:spMk id="5" creationId="{E58FBE2A-61A6-49AB-76AC-B13E0ED6923C}"/>
          </ac:spMkLst>
        </pc:spChg>
        <pc:picChg chg="add mod">
          <ac:chgData name="Indie van Lieshout" userId="68f0992829513e54" providerId="LiveId" clId="{41AB2654-6B4D-4EFB-B748-372C74B90412}" dt="2025-07-26T05:14:26.496" v="4381" actId="1076"/>
          <ac:picMkLst>
            <pc:docMk/>
            <pc:sldMk cId="3608348299" sldId="302"/>
            <ac:picMk id="6" creationId="{B4B580A9-123B-F72D-4412-FC064E5191A6}"/>
          </ac:picMkLst>
        </pc:picChg>
        <pc:picChg chg="add mod">
          <ac:chgData name="Indie van Lieshout" userId="68f0992829513e54" providerId="LiveId" clId="{41AB2654-6B4D-4EFB-B748-372C74B90412}" dt="2025-07-26T05:14:18.324" v="4379" actId="14100"/>
          <ac:picMkLst>
            <pc:docMk/>
            <pc:sldMk cId="3608348299" sldId="302"/>
            <ac:picMk id="8" creationId="{05B02B90-D42E-50E1-445F-8126069A95A0}"/>
          </ac:picMkLst>
        </pc:picChg>
      </pc:sldChg>
      <pc:sldChg chg="addSp modSp add mod">
        <pc:chgData name="Indie van Lieshout" userId="68f0992829513e54" providerId="LiveId" clId="{41AB2654-6B4D-4EFB-B748-372C74B90412}" dt="2025-07-26T08:39:05.217" v="5640" actId="27636"/>
        <pc:sldMkLst>
          <pc:docMk/>
          <pc:sldMk cId="564917678" sldId="303"/>
        </pc:sldMkLst>
        <pc:spChg chg="mod">
          <ac:chgData name="Indie van Lieshout" userId="68f0992829513e54" providerId="LiveId" clId="{41AB2654-6B4D-4EFB-B748-372C74B90412}" dt="2025-07-26T05:47:10.613" v="5350" actId="255"/>
          <ac:spMkLst>
            <pc:docMk/>
            <pc:sldMk cId="564917678" sldId="303"/>
            <ac:spMk id="3" creationId="{1E2D400B-DDB5-25FF-E713-A273A6BF1820}"/>
          </ac:spMkLst>
        </pc:spChg>
        <pc:spChg chg="mod">
          <ac:chgData name="Indie van Lieshout" userId="68f0992829513e54" providerId="LiveId" clId="{41AB2654-6B4D-4EFB-B748-372C74B90412}" dt="2025-07-26T08:39:05.217" v="5640" actId="27636"/>
          <ac:spMkLst>
            <pc:docMk/>
            <pc:sldMk cId="564917678" sldId="303"/>
            <ac:spMk id="5" creationId="{AF124E45-751C-82F9-37E5-E4CB4B16EB93}"/>
          </ac:spMkLst>
        </pc:spChg>
        <pc:spChg chg="add mod">
          <ac:chgData name="Indie van Lieshout" userId="68f0992829513e54" providerId="LiveId" clId="{41AB2654-6B4D-4EFB-B748-372C74B90412}" dt="2025-07-26T05:21:21.960" v="4928" actId="208"/>
          <ac:spMkLst>
            <pc:docMk/>
            <pc:sldMk cId="564917678" sldId="303"/>
            <ac:spMk id="11" creationId="{0B10C232-7420-041F-ECE7-04492C27BDFB}"/>
          </ac:spMkLst>
        </pc:spChg>
        <pc:picChg chg="add mod">
          <ac:chgData name="Indie van Lieshout" userId="68f0992829513e54" providerId="LiveId" clId="{41AB2654-6B4D-4EFB-B748-372C74B90412}" dt="2025-07-26T05:21:04.708" v="4924" actId="14100"/>
          <ac:picMkLst>
            <pc:docMk/>
            <pc:sldMk cId="564917678" sldId="303"/>
            <ac:picMk id="6" creationId="{879E2B4E-A11E-DC2F-B76E-2F0177B27698}"/>
          </ac:picMkLst>
        </pc:picChg>
        <pc:picChg chg="add mod">
          <ac:chgData name="Indie van Lieshout" userId="68f0992829513e54" providerId="LiveId" clId="{41AB2654-6B4D-4EFB-B748-372C74B90412}" dt="2025-07-26T05:21:07.305" v="4925" actId="1076"/>
          <ac:picMkLst>
            <pc:docMk/>
            <pc:sldMk cId="564917678" sldId="303"/>
            <ac:picMk id="8" creationId="{37839DE4-4298-B52F-33FA-EBABDEE2C642}"/>
          </ac:picMkLst>
        </pc:picChg>
        <pc:picChg chg="add mod">
          <ac:chgData name="Indie van Lieshout" userId="68f0992829513e54" providerId="LiveId" clId="{41AB2654-6B4D-4EFB-B748-372C74B90412}" dt="2025-07-26T05:20:54.400" v="4921" actId="14100"/>
          <ac:picMkLst>
            <pc:docMk/>
            <pc:sldMk cId="564917678" sldId="303"/>
            <ac:picMk id="10" creationId="{7401196C-48F2-6E98-9A0A-D9D34DDBFF9A}"/>
          </ac:picMkLst>
        </pc:picChg>
      </pc:sldChg>
      <pc:sldChg chg="addSp delSp modSp add mod">
        <pc:chgData name="Indie van Lieshout" userId="68f0992829513e54" providerId="LiveId" clId="{41AB2654-6B4D-4EFB-B748-372C74B90412}" dt="2025-07-26T05:47:28.610" v="5352" actId="255"/>
        <pc:sldMkLst>
          <pc:docMk/>
          <pc:sldMk cId="1820946953" sldId="304"/>
        </pc:sldMkLst>
        <pc:spChg chg="mod">
          <ac:chgData name="Indie van Lieshout" userId="68f0992829513e54" providerId="LiveId" clId="{41AB2654-6B4D-4EFB-B748-372C74B90412}" dt="2025-07-26T05:01:42.091" v="3719" actId="113"/>
          <ac:spMkLst>
            <pc:docMk/>
            <pc:sldMk cId="1820946953" sldId="304"/>
            <ac:spMk id="2" creationId="{31F5AA3A-5ACB-0B0A-DB8F-4B3675000C50}"/>
          </ac:spMkLst>
        </pc:spChg>
        <pc:spChg chg="mod">
          <ac:chgData name="Indie van Lieshout" userId="68f0992829513e54" providerId="LiveId" clId="{41AB2654-6B4D-4EFB-B748-372C74B90412}" dt="2025-07-26T05:47:28.610" v="5352" actId="255"/>
          <ac:spMkLst>
            <pc:docMk/>
            <pc:sldMk cId="1820946953" sldId="304"/>
            <ac:spMk id="3" creationId="{FE6034A5-D9B8-1A6A-4D29-695A093E00FC}"/>
          </ac:spMkLst>
        </pc:spChg>
        <pc:spChg chg="del">
          <ac:chgData name="Indie van Lieshout" userId="68f0992829513e54" providerId="LiveId" clId="{41AB2654-6B4D-4EFB-B748-372C74B90412}" dt="2025-07-26T05:04:59.919" v="3720"/>
          <ac:spMkLst>
            <pc:docMk/>
            <pc:sldMk cId="1820946953" sldId="304"/>
            <ac:spMk id="5" creationId="{542317F1-E640-10B7-271D-0B05AA925355}"/>
          </ac:spMkLst>
        </pc:spChg>
        <pc:picChg chg="add mod">
          <ac:chgData name="Indie van Lieshout" userId="68f0992829513e54" providerId="LiveId" clId="{41AB2654-6B4D-4EFB-B748-372C74B90412}" dt="2025-07-26T05:05:03.928" v="3721" actId="27614"/>
          <ac:picMkLst>
            <pc:docMk/>
            <pc:sldMk cId="1820946953" sldId="304"/>
            <ac:picMk id="6" creationId="{22A65A32-138F-59C6-9D9D-C0FA6E5206B2}"/>
          </ac:picMkLst>
        </pc:picChg>
      </pc:sldChg>
      <pc:sldChg chg="addSp delSp modSp add mod">
        <pc:chgData name="Indie van Lieshout" userId="68f0992829513e54" providerId="LiveId" clId="{41AB2654-6B4D-4EFB-B748-372C74B90412}" dt="2025-07-26T05:52:27.497" v="5421" actId="20577"/>
        <pc:sldMkLst>
          <pc:docMk/>
          <pc:sldMk cId="2545747828" sldId="305"/>
        </pc:sldMkLst>
        <pc:spChg chg="mod">
          <ac:chgData name="Indie van Lieshout" userId="68f0992829513e54" providerId="LiveId" clId="{41AB2654-6B4D-4EFB-B748-372C74B90412}" dt="2025-07-26T05:52:27.497" v="5421" actId="20577"/>
          <ac:spMkLst>
            <pc:docMk/>
            <pc:sldMk cId="2545747828" sldId="305"/>
            <ac:spMk id="3" creationId="{891B9145-6404-FC18-2FE8-9AE94DCA5F0C}"/>
          </ac:spMkLst>
        </pc:spChg>
        <pc:spChg chg="del">
          <ac:chgData name="Indie van Lieshout" userId="68f0992829513e54" providerId="LiveId" clId="{41AB2654-6B4D-4EFB-B748-372C74B90412}" dt="2025-07-26T05:18:06.240" v="4742" actId="22"/>
          <ac:spMkLst>
            <pc:docMk/>
            <pc:sldMk cId="2545747828" sldId="305"/>
            <ac:spMk id="5" creationId="{8639B6BC-DE55-D4F0-A3DE-CD6BA661A32F}"/>
          </ac:spMkLst>
        </pc:spChg>
        <pc:picChg chg="del">
          <ac:chgData name="Indie van Lieshout" userId="68f0992829513e54" providerId="LiveId" clId="{41AB2654-6B4D-4EFB-B748-372C74B90412}" dt="2025-07-26T05:18:03.377" v="4740" actId="478"/>
          <ac:picMkLst>
            <pc:docMk/>
            <pc:sldMk cId="2545747828" sldId="305"/>
            <ac:picMk id="6" creationId="{7A05C911-BFD0-632B-89BC-C9777539088C}"/>
          </ac:picMkLst>
        </pc:picChg>
        <pc:picChg chg="add mod ord">
          <ac:chgData name="Indie van Lieshout" userId="68f0992829513e54" providerId="LiveId" clId="{41AB2654-6B4D-4EFB-B748-372C74B90412}" dt="2025-07-26T05:18:06.240" v="4742" actId="22"/>
          <ac:picMkLst>
            <pc:docMk/>
            <pc:sldMk cId="2545747828" sldId="305"/>
            <ac:picMk id="7" creationId="{7CD94B64-0FF5-5F4E-7CA7-A1CE606DFC16}"/>
          </ac:picMkLst>
        </pc:picChg>
        <pc:picChg chg="del">
          <ac:chgData name="Indie van Lieshout" userId="68f0992829513e54" providerId="LiveId" clId="{41AB2654-6B4D-4EFB-B748-372C74B90412}" dt="2025-07-26T05:18:05.004" v="4741" actId="478"/>
          <ac:picMkLst>
            <pc:docMk/>
            <pc:sldMk cId="2545747828" sldId="305"/>
            <ac:picMk id="8" creationId="{BDA2EECF-1CEE-6484-3393-4F4AC3AD3D85}"/>
          </ac:picMkLst>
        </pc:picChg>
      </pc:sldChg>
      <pc:sldChg chg="modSp new mod">
        <pc:chgData name="Indie van Lieshout" userId="68f0992829513e54" providerId="LiveId" clId="{41AB2654-6B4D-4EFB-B748-372C74B90412}" dt="2025-07-26T07:07:33.705" v="5619" actId="20577"/>
        <pc:sldMkLst>
          <pc:docMk/>
          <pc:sldMk cId="3521810715" sldId="306"/>
        </pc:sldMkLst>
        <pc:spChg chg="mod">
          <ac:chgData name="Indie van Lieshout" userId="68f0992829513e54" providerId="LiveId" clId="{41AB2654-6B4D-4EFB-B748-372C74B90412}" dt="2025-07-26T07:06:16.023" v="5432" actId="20577"/>
          <ac:spMkLst>
            <pc:docMk/>
            <pc:sldMk cId="3521810715" sldId="306"/>
            <ac:spMk id="2" creationId="{0B450C5C-ED9B-70EB-3076-0460871282C0}"/>
          </ac:spMkLst>
        </pc:spChg>
        <pc:spChg chg="mod">
          <ac:chgData name="Indie van Lieshout" userId="68f0992829513e54" providerId="LiveId" clId="{41AB2654-6B4D-4EFB-B748-372C74B90412}" dt="2025-07-26T07:07:33.705" v="5619" actId="20577"/>
          <ac:spMkLst>
            <pc:docMk/>
            <pc:sldMk cId="3521810715" sldId="306"/>
            <ac:spMk id="3" creationId="{12DD80BE-3A74-E4C4-04B4-3E1D90588B39}"/>
          </ac:spMkLst>
        </pc:spChg>
      </pc:sldChg>
      <pc:sldChg chg="modSp add mod">
        <pc:chgData name="Indie van Lieshout" userId="68f0992829513e54" providerId="LiveId" clId="{41AB2654-6B4D-4EFB-B748-372C74B90412}" dt="2025-07-26T08:42:10.611" v="6250" actId="20577"/>
        <pc:sldMkLst>
          <pc:docMk/>
          <pc:sldMk cId="3883605725" sldId="307"/>
        </pc:sldMkLst>
        <pc:spChg chg="mod">
          <ac:chgData name="Indie van Lieshout" userId="68f0992829513e54" providerId="LiveId" clId="{41AB2654-6B4D-4EFB-B748-372C74B90412}" dt="2025-07-26T08:39:08.719" v="5644" actId="20577"/>
          <ac:spMkLst>
            <pc:docMk/>
            <pc:sldMk cId="3883605725" sldId="307"/>
            <ac:spMk id="2" creationId="{F478F47E-BFFB-91C1-DD8D-12B12716CE9C}"/>
          </ac:spMkLst>
        </pc:spChg>
        <pc:spChg chg="mod">
          <ac:chgData name="Indie van Lieshout" userId="68f0992829513e54" providerId="LiveId" clId="{41AB2654-6B4D-4EFB-B748-372C74B90412}" dt="2025-07-26T08:42:10.611" v="6250" actId="20577"/>
          <ac:spMkLst>
            <pc:docMk/>
            <pc:sldMk cId="3883605725" sldId="307"/>
            <ac:spMk id="3" creationId="{187C4998-1053-960B-DBD2-4326616084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9AC7-94E8-4179-A0AE-5DF7AEB89168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AD51-709C-44CA-85AB-542A5B8FA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2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1AD51-709C-44CA-85AB-542A5B8FA21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89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1AD51-709C-44CA-85AB-542A5B8FA21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4A929-0FE1-F2B8-6183-30EC9DB84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0E1267-95B8-24C6-C005-D25FFB95B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1D8134-5C6D-8ECE-D820-DBC91AC8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21AA-AD3E-426F-8FB3-87E7BF45D16A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81CC39-8B90-FB5C-61D3-FFD458EB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A20365-EBC2-0BD6-950F-0C753C1A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ED5-E1B2-4F65-85DD-AC80BE85C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84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758D1-230A-7839-0757-D9DF6349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D2D160-B871-F86E-D722-4FA853C39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146F63-658A-787A-1A14-6AADFBD5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21AA-AD3E-426F-8FB3-87E7BF45D16A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C8E278-9E23-1CE9-CF5E-F2F73B63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22AF69-B17A-8A71-DBDB-B197DA05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ED5-E1B2-4F65-85DD-AC80BE85C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96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E8CDD0-A166-5994-D6C2-1E881A563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1B5E3C-AAD2-0237-003F-7E9C3D043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F11BD4-ED14-614D-81F8-0D6F6F018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21AA-AD3E-426F-8FB3-87E7BF45D16A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BFA6B6-399E-C66A-173F-9EB9D6C2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DA25DE-EE77-7878-95EF-41ACABE9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ED5-E1B2-4F65-85DD-AC80BE85C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53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50AA2-25EE-0E1A-F9B6-58E475C4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E2A083-9150-672A-3815-A21206C4B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B59C16-C100-AB4F-4AB6-0EE2EE73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21AA-AD3E-426F-8FB3-87E7BF45D16A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00119C-EF6B-8800-BA76-01715E25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2D9F12-8D71-D200-3239-CF1AA654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ED5-E1B2-4F65-85DD-AC80BE85C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86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C0DEC-5980-1F15-CF45-5D6B5BCE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070D99-647B-DFA9-A8DE-E6D47626F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FA07E5-E65E-5522-6733-4C04C820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21AA-AD3E-426F-8FB3-87E7BF45D16A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F9E51D-0D3F-B5C4-1187-42309ABE0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CEA8D5-FA04-C4E1-EB18-10A19143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ED5-E1B2-4F65-85DD-AC80BE85C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5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7B6F4D-294B-941D-F735-981B0000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B2496E-4C83-0B92-3990-3D7DCB701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68DF2F-9B26-3CA3-B459-7C0FC3D3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F555861-0BBD-F9DC-71E8-A26DE883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21AA-AD3E-426F-8FB3-87E7BF45D16A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58DE9F-47A8-40D8-FCD0-8A7983AE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ADCB2F-6607-967A-A004-79F90559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ED5-E1B2-4F65-85DD-AC80BE85C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31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B4D1B-3AEB-6957-698E-A3511D79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6B8B4F-632F-C91E-8F3F-7DB6CBF19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69E5EB-7B31-CECD-0B4F-E1463C107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4BF3BC3-0AE2-E154-FA3E-541144A45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930240-C2FA-0F2C-1EE5-BE7A715749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C863A1F-9B09-8EFA-15E3-2CA18B85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21AA-AD3E-426F-8FB3-87E7BF45D16A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5796CA2-7DAC-2E19-863C-844268B6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5104E96-0744-1160-82A2-72D0CB72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ED5-E1B2-4F65-85DD-AC80BE85C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70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C5E05-CF97-382C-1CDC-8AB9BB0E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01AB40-8A33-6F1C-7119-271391B6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21AA-AD3E-426F-8FB3-87E7BF45D16A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E2CC6B-8538-3608-9603-21F8A4D1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A235C51-D645-97D3-D763-85EDEB7A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ED5-E1B2-4F65-85DD-AC80BE85C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72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26BBB64-7FCF-A0D0-81A2-71F0E619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21AA-AD3E-426F-8FB3-87E7BF45D16A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1F8ECEA-21A0-D7DC-D0FE-4A31FDC6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C7DF6E-9317-F8FB-B539-B6EF830E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ED5-E1B2-4F65-85DD-AC80BE85C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0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B7F69-8A98-4395-D503-D96299A6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DEEFD-8E4A-A92C-7B78-AAC411A10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067A38-C44A-7B83-8BAA-931776774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FACB6A-8011-82FD-C857-DFC119BA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21AA-AD3E-426F-8FB3-87E7BF45D16A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66C18D-E12D-CCE5-88F7-2B954F92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3735DA-CA21-3291-AA2F-930119E9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ED5-E1B2-4F65-85DD-AC80BE85C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89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AD624-AC56-FE01-C745-E7BD6DB5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07B918A-8A34-14FB-85DA-7BA3C098C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FC7ED-7DCB-617D-A171-6A2D0511F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A5DB8D-1769-ECDD-B3D5-69E07CB4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21AA-AD3E-426F-8FB3-87E7BF45D16A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E5B814-F841-E123-1AE1-B64CA6C1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F63383-9F07-1D7F-51B6-CDF489B4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0ED5-E1B2-4F65-85DD-AC80BE85C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71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2FCDF01-B6AB-AC5C-6A48-6B092C79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4B3011-7EA0-3FEF-11E2-BD1A9C8C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492D05-8208-799D-C7D4-AE3924F86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EE21AA-AD3E-426F-8FB3-87E7BF45D16A}" type="datetimeFigureOut">
              <a:rPr lang="nl-NL" smtClean="0"/>
              <a:t>27-7-2025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A4E4A1-775D-B6A5-BD29-4DD2A91E5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474080-2D0E-1415-263F-3E946EDB5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4D0ED5-E1B2-4F65-85DD-AC80BE85C0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61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y.n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1020D-6BAC-C896-1B91-4BCBA9062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Webinar Archiefonderzoek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FC8AD4-5DE4-ADE7-ADA3-7F7554DEF8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Indie van Lieshout</a:t>
            </a:r>
          </a:p>
        </p:txBody>
      </p:sp>
    </p:spTree>
    <p:extLst>
      <p:ext uri="{BB962C8B-B14F-4D97-AF65-F5344CB8AC3E}">
        <p14:creationId xmlns:p14="http://schemas.microsoft.com/office/powerpoint/2010/main" val="2254139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350AF-EAB1-67D6-AA1A-080F8CEB5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9801967E-034B-61BB-EB3E-CF16675198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19697"/>
            <a:ext cx="5181600" cy="376319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89A0EE-D196-D085-B799-8A06D0F70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0F52B8-892C-2441-DA33-66C5F53963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Archief</a:t>
            </a:r>
          </a:p>
          <a:p>
            <a:r>
              <a:rPr lang="nl-NL" dirty="0"/>
              <a:t>Archiefstukken</a:t>
            </a:r>
          </a:p>
          <a:p>
            <a:r>
              <a:rPr lang="nl-NL" dirty="0"/>
              <a:t>Archiefvormer</a:t>
            </a:r>
          </a:p>
          <a:p>
            <a:r>
              <a:rPr lang="nl-NL" dirty="0"/>
              <a:t>Archiefinstelling</a:t>
            </a:r>
          </a:p>
          <a:p>
            <a:r>
              <a:rPr lang="nl-NL" dirty="0"/>
              <a:t>Inventaris / Toegang</a:t>
            </a:r>
          </a:p>
          <a:p>
            <a:r>
              <a:rPr lang="nl-NL" dirty="0"/>
              <a:t>Inventarisnummer</a:t>
            </a:r>
          </a:p>
          <a:p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DE1A3B7-F935-D1E4-30D9-E75F4C1D6D95}"/>
              </a:ext>
            </a:extLst>
          </p:cNvPr>
          <p:cNvSpPr/>
          <p:nvPr/>
        </p:nvSpPr>
        <p:spPr>
          <a:xfrm>
            <a:off x="6598102" y="3431176"/>
            <a:ext cx="236584" cy="236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716A5555-B183-4983-9427-7E76704E12DB}"/>
              </a:ext>
            </a:extLst>
          </p:cNvPr>
          <p:cNvSpPr/>
          <p:nvPr/>
        </p:nvSpPr>
        <p:spPr>
          <a:xfrm>
            <a:off x="6598102" y="3621802"/>
            <a:ext cx="236584" cy="236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89BCA699-7B09-B750-D3C0-58FAB8CEBA7D}"/>
              </a:ext>
            </a:extLst>
          </p:cNvPr>
          <p:cNvSpPr/>
          <p:nvPr/>
        </p:nvSpPr>
        <p:spPr>
          <a:xfrm>
            <a:off x="6579704" y="4010691"/>
            <a:ext cx="236584" cy="236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741FFA6E-E8AA-0098-A4B9-9160467483B5}"/>
              </a:ext>
            </a:extLst>
          </p:cNvPr>
          <p:cNvSpPr/>
          <p:nvPr/>
        </p:nvSpPr>
        <p:spPr>
          <a:xfrm>
            <a:off x="6616175" y="5206016"/>
            <a:ext cx="236584" cy="236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05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0AB49-C6CF-43B6-1F03-5BEE7E99B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E14EF-AF1B-0A05-18EF-FB7A9961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7D249D-FFBB-D62B-3AE5-D02BEC9C23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Archief</a:t>
            </a:r>
          </a:p>
          <a:p>
            <a:r>
              <a:rPr lang="nl-NL" dirty="0"/>
              <a:t>Archiefstukken</a:t>
            </a:r>
          </a:p>
          <a:p>
            <a:r>
              <a:rPr lang="nl-NL" dirty="0"/>
              <a:t>Archiefvormer</a:t>
            </a:r>
          </a:p>
          <a:p>
            <a:r>
              <a:rPr lang="nl-NL" dirty="0"/>
              <a:t>Archiefinstelling</a:t>
            </a:r>
          </a:p>
          <a:p>
            <a:r>
              <a:rPr lang="nl-NL" dirty="0"/>
              <a:t>Inventaris / Toegang</a:t>
            </a:r>
          </a:p>
          <a:p>
            <a:r>
              <a:rPr lang="nl-NL" dirty="0"/>
              <a:t>Inventarisnummer</a:t>
            </a:r>
          </a:p>
          <a:p>
            <a:r>
              <a:rPr lang="nl-NL" dirty="0"/>
              <a:t>Archievenoverzicht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7D36107-F09C-7E17-AFF4-592F7ACD97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15113"/>
            <a:ext cx="5181600" cy="3772361"/>
          </a:xfr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37FE9902-0E80-52AA-110E-A7FD6076BB44}"/>
              </a:ext>
            </a:extLst>
          </p:cNvPr>
          <p:cNvSpPr/>
          <p:nvPr/>
        </p:nvSpPr>
        <p:spPr>
          <a:xfrm>
            <a:off x="6784258" y="4385187"/>
            <a:ext cx="462116" cy="1502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1999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F5A15-3546-5392-31D3-D9D542C17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B253B-283B-CE9C-58A3-9336AE3E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ontstaat een inventaris?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A8E86D-C962-A6EB-D28F-026C26874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b="1" dirty="0"/>
              <a:t>Stap 1: Overbrengen</a:t>
            </a:r>
          </a:p>
        </p:txBody>
      </p:sp>
      <p:pic>
        <p:nvPicPr>
          <p:cNvPr id="1026" name="Picture 2" descr="Archief verhuizen - Rijksarchief in België">
            <a:extLst>
              <a:ext uri="{FF2B5EF4-FFF2-40B4-BE49-F238E27FC236}">
                <a16:creationId xmlns:a16="http://schemas.microsoft.com/office/drawing/2014/main" id="{EB116FBC-2856-B40F-EA98-58AE845EDE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BA731BA-71CA-D6BB-ED95-98905B0B53DE}"/>
              </a:ext>
            </a:extLst>
          </p:cNvPr>
          <p:cNvSpPr txBox="1"/>
          <p:nvPr/>
        </p:nvSpPr>
        <p:spPr>
          <a:xfrm>
            <a:off x="6172200" y="6176963"/>
            <a:ext cx="316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Rijksarchief in België</a:t>
            </a:r>
          </a:p>
        </p:txBody>
      </p:sp>
    </p:spTree>
    <p:extLst>
      <p:ext uri="{BB962C8B-B14F-4D97-AF65-F5344CB8AC3E}">
        <p14:creationId xmlns:p14="http://schemas.microsoft.com/office/powerpoint/2010/main" val="1256423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16790-34EB-EC15-A75C-2BFA354BD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69291-B19C-923F-5DA6-C7614F7E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ontstaat een inventaris?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2465DF-4668-1B72-AAEE-2402FD571C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Overbrengen</a:t>
            </a:r>
          </a:p>
          <a:p>
            <a:r>
              <a:rPr lang="nl-NL" b="1" dirty="0"/>
              <a:t>Stap 2: Conserveren</a:t>
            </a:r>
          </a:p>
        </p:txBody>
      </p:sp>
      <p:pic>
        <p:nvPicPr>
          <p:cNvPr id="2050" name="Picture 2" descr="Wat doe je als ruim een kilometer archief moet worden opgeknapt? – Zeeuws  Archief">
            <a:extLst>
              <a:ext uri="{FF2B5EF4-FFF2-40B4-BE49-F238E27FC236}">
                <a16:creationId xmlns:a16="http://schemas.microsoft.com/office/drawing/2014/main" id="{F4872449-437B-D52B-C68A-C04AD638B3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372A743-98EA-B6CE-1DEA-8DA0A127675B}"/>
              </a:ext>
            </a:extLst>
          </p:cNvPr>
          <p:cNvSpPr txBox="1"/>
          <p:nvPr/>
        </p:nvSpPr>
        <p:spPr>
          <a:xfrm>
            <a:off x="7131248" y="6311900"/>
            <a:ext cx="316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Zeeuws Archief</a:t>
            </a:r>
          </a:p>
        </p:txBody>
      </p:sp>
    </p:spTree>
    <p:extLst>
      <p:ext uri="{BB962C8B-B14F-4D97-AF65-F5344CB8AC3E}">
        <p14:creationId xmlns:p14="http://schemas.microsoft.com/office/powerpoint/2010/main" val="207114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DB67E-3EC0-70AF-D8EE-1755761ED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192C8-217C-BB24-F26C-7916B30D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ontstaat een inventaris?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8A0701-9289-E2AC-4B59-9CE8BCD34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601929" cy="4351338"/>
          </a:xfrm>
        </p:spPr>
        <p:txBody>
          <a:bodyPr/>
          <a:lstStyle/>
          <a:p>
            <a:r>
              <a:rPr lang="nl-NL" dirty="0"/>
              <a:t>Stap 1: Overbrengen</a:t>
            </a:r>
          </a:p>
          <a:p>
            <a:r>
              <a:rPr lang="nl-NL" dirty="0"/>
              <a:t>Stap 2: Conserveren</a:t>
            </a:r>
          </a:p>
          <a:p>
            <a:r>
              <a:rPr lang="nl-NL" b="1" dirty="0"/>
              <a:t>Stap 3: Beschrijven / Verpakken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2E93DFA-5487-3A57-1CEF-808FDA18FA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8508" y="2281084"/>
            <a:ext cx="4795292" cy="3741864"/>
          </a:xfrm>
        </p:spPr>
      </p:pic>
    </p:spTree>
    <p:extLst>
      <p:ext uri="{BB962C8B-B14F-4D97-AF65-F5344CB8AC3E}">
        <p14:creationId xmlns:p14="http://schemas.microsoft.com/office/powerpoint/2010/main" val="290667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7092C-C4C3-8B90-471E-E8F26383F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2EB1B-F7EB-54D2-1315-AA4DDA4B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ontstaat een inventaris?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C33EB1-62E0-9456-F42B-B0D180CBB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67400" cy="4351338"/>
          </a:xfrm>
        </p:spPr>
        <p:txBody>
          <a:bodyPr/>
          <a:lstStyle/>
          <a:p>
            <a:r>
              <a:rPr lang="nl-NL" dirty="0"/>
              <a:t>Stap 1: Overbrengen</a:t>
            </a:r>
          </a:p>
          <a:p>
            <a:r>
              <a:rPr lang="nl-NL" dirty="0"/>
              <a:t>Stap 2: Conserveren</a:t>
            </a:r>
          </a:p>
          <a:p>
            <a:r>
              <a:rPr lang="nl-NL" dirty="0"/>
              <a:t>Stap 3: Beschrijven / Verpakken</a:t>
            </a:r>
          </a:p>
          <a:p>
            <a:r>
              <a:rPr lang="nl-NL" b="1" dirty="0"/>
              <a:t>Stap 4: Ordenen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5325488D-9C6F-8C41-5840-D5FA63B28E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8116" y="2427621"/>
            <a:ext cx="4795684" cy="3422782"/>
          </a:xfrm>
        </p:spPr>
      </p:pic>
    </p:spTree>
    <p:extLst>
      <p:ext uri="{BB962C8B-B14F-4D97-AF65-F5344CB8AC3E}">
        <p14:creationId xmlns:p14="http://schemas.microsoft.com/office/powerpoint/2010/main" val="155078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99D7E-56FC-5FAE-BB75-D3B183367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008AB-95A4-6FAF-B56A-1287C808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ontstaat een inventaris?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4F7931-BC28-DBE4-9651-DC7D294CC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34781" cy="4351338"/>
          </a:xfrm>
        </p:spPr>
        <p:txBody>
          <a:bodyPr/>
          <a:lstStyle/>
          <a:p>
            <a:r>
              <a:rPr lang="nl-NL" dirty="0"/>
              <a:t>Stap 1: Overbrengen</a:t>
            </a:r>
          </a:p>
          <a:p>
            <a:r>
              <a:rPr lang="nl-NL" dirty="0"/>
              <a:t>Stap 2: Conserveren</a:t>
            </a:r>
          </a:p>
          <a:p>
            <a:r>
              <a:rPr lang="nl-NL" dirty="0"/>
              <a:t>Stap 3: Beschrijven / Verpakken</a:t>
            </a:r>
          </a:p>
          <a:p>
            <a:r>
              <a:rPr lang="nl-NL" dirty="0"/>
              <a:t>Stap 4: Ordenen</a:t>
            </a:r>
          </a:p>
          <a:p>
            <a:r>
              <a:rPr lang="nl-NL" b="1" dirty="0"/>
              <a:t>Stap 5: Afwerken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3120818-EF6C-7B4F-1183-DBF9F9AA84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8618" y="2320834"/>
            <a:ext cx="4825181" cy="3628980"/>
          </a:xfrm>
        </p:spPr>
      </p:pic>
    </p:spTree>
    <p:extLst>
      <p:ext uri="{BB962C8B-B14F-4D97-AF65-F5344CB8AC3E}">
        <p14:creationId xmlns:p14="http://schemas.microsoft.com/office/powerpoint/2010/main" val="230254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61409-D2A4-E1A8-50F4-EBA9A0F03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Nederlandse archiefwezen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FD5874-F5E3-8CA4-CA1D-F762E85BE5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Nationaal Archief</a:t>
            </a:r>
          </a:p>
          <a:p>
            <a:pPr lvl="1"/>
            <a:r>
              <a:rPr lang="nl-NL"/>
              <a:t>“Provinciaal archief” / RHC</a:t>
            </a:r>
          </a:p>
          <a:p>
            <a:pPr lvl="2"/>
            <a:r>
              <a:rPr lang="nl-NL"/>
              <a:t>Lokaal / regionaal archief</a:t>
            </a:r>
          </a:p>
          <a:p>
            <a:pPr lvl="2"/>
            <a:r>
              <a:rPr lang="nl-NL"/>
              <a:t>Waterschapsarchief</a:t>
            </a:r>
          </a:p>
          <a:p>
            <a:endParaRPr lang="nl-NL"/>
          </a:p>
          <a:p>
            <a:r>
              <a:rPr lang="nl-NL"/>
              <a:t>Thema-archieven</a:t>
            </a:r>
          </a:p>
          <a:p>
            <a:pPr lvl="1"/>
            <a:r>
              <a:rPr lang="nl-NL"/>
              <a:t>Erfgoedcent. Ned. Kloosterleven</a:t>
            </a:r>
          </a:p>
          <a:p>
            <a:pPr lvl="1"/>
            <a:r>
              <a:rPr lang="nl-NL"/>
              <a:t>NIOD</a:t>
            </a:r>
          </a:p>
          <a:p>
            <a:pPr lvl="1"/>
            <a:r>
              <a:rPr lang="nl-NL"/>
              <a:t>Int. Instituut Soc. Geschiedenis</a:t>
            </a:r>
          </a:p>
          <a:p>
            <a:pPr lvl="1"/>
            <a:r>
              <a:rPr lang="nl-NL"/>
              <a:t>Tracé (voorh. SHCL)</a:t>
            </a:r>
          </a:p>
          <a:p>
            <a:pPr lvl="1"/>
            <a:endParaRPr lang="nl-NL" dirty="0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AAD1C9CF-2AD0-3909-CEDF-45B4D61A87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18790"/>
            <a:ext cx="5181600" cy="3565008"/>
          </a:xfrm>
        </p:spPr>
      </p:pic>
    </p:spTree>
    <p:extLst>
      <p:ext uri="{BB962C8B-B14F-4D97-AF65-F5344CB8AC3E}">
        <p14:creationId xmlns:p14="http://schemas.microsoft.com/office/powerpoint/2010/main" val="358867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DA9A1-CEB4-D478-9730-D8A6DA9F4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93250-FB7A-18B8-F4D3-AAC897E6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Belgische archiefwezen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A5175A-A18D-2E24-5B3B-9D6C83D9D9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Algemeen Rijksarchief</a:t>
            </a:r>
          </a:p>
          <a:p>
            <a:pPr lvl="1"/>
            <a:r>
              <a:rPr lang="nl-NL" dirty="0"/>
              <a:t>Provinciaal archief</a:t>
            </a:r>
          </a:p>
          <a:p>
            <a:pPr lvl="1"/>
            <a:r>
              <a:rPr lang="nl-NL" dirty="0"/>
              <a:t>Rijksarchief in de provincie</a:t>
            </a:r>
          </a:p>
          <a:p>
            <a:pPr lvl="1"/>
            <a:r>
              <a:rPr lang="nl-NL" dirty="0"/>
              <a:t>Stads- of gemeentearchief</a:t>
            </a:r>
          </a:p>
          <a:p>
            <a:pPr lvl="1"/>
            <a:endParaRPr lang="nl-NL" dirty="0"/>
          </a:p>
          <a:p>
            <a:r>
              <a:rPr lang="nl-NL" dirty="0"/>
              <a:t>Thema-archieven</a:t>
            </a:r>
          </a:p>
          <a:p>
            <a:pPr lvl="1"/>
            <a:r>
              <a:rPr lang="nl-NL" dirty="0"/>
              <a:t>KADOC (KU Leuven)</a:t>
            </a:r>
          </a:p>
          <a:p>
            <a:pPr lvl="1"/>
            <a:r>
              <a:rPr lang="nl-NL" dirty="0" err="1"/>
              <a:t>CegeSoma</a:t>
            </a:r>
            <a:endParaRPr lang="nl-NL" dirty="0"/>
          </a:p>
          <a:p>
            <a:pPr lvl="1"/>
            <a:r>
              <a:rPr lang="nl-NL" dirty="0" err="1"/>
              <a:t>Amsab</a:t>
            </a:r>
            <a:r>
              <a:rPr lang="nl-NL" dirty="0"/>
              <a:t>-ISG</a:t>
            </a:r>
          </a:p>
          <a:p>
            <a:pPr lvl="1"/>
            <a:r>
              <a:rPr lang="nl-NL" dirty="0"/>
              <a:t>Koninklijk Legermuseum</a:t>
            </a:r>
          </a:p>
          <a:p>
            <a:pPr lvl="1"/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A091915-751D-A45D-AD15-C4EE876006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13232"/>
            <a:ext cx="5181600" cy="3976124"/>
          </a:xfrm>
        </p:spPr>
      </p:pic>
    </p:spTree>
    <p:extLst>
      <p:ext uri="{BB962C8B-B14F-4D97-AF65-F5344CB8AC3E}">
        <p14:creationId xmlns:p14="http://schemas.microsoft.com/office/powerpoint/2010/main" val="4136396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A020C-AD0D-6B4E-4E4A-A52D262E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gebruikte archiefsystemen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8BA217-BC58-A9B6-BD12-3862CD8B07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Voornaamste</a:t>
            </a:r>
          </a:p>
          <a:p>
            <a:endParaRPr lang="nl-NL" dirty="0"/>
          </a:p>
          <a:p>
            <a:r>
              <a:rPr lang="nl-NL" dirty="0"/>
              <a:t>MAIS-</a:t>
            </a:r>
            <a:r>
              <a:rPr lang="nl-NL" dirty="0" err="1"/>
              <a:t>Flexis</a:t>
            </a:r>
            <a:r>
              <a:rPr lang="nl-NL" dirty="0"/>
              <a:t> (De Ree)</a:t>
            </a:r>
          </a:p>
          <a:p>
            <a:r>
              <a:rPr lang="nl-NL" dirty="0" err="1"/>
              <a:t>Memorix</a:t>
            </a:r>
            <a:r>
              <a:rPr lang="nl-NL" dirty="0"/>
              <a:t> (</a:t>
            </a:r>
            <a:r>
              <a:rPr lang="nl-NL" dirty="0" err="1"/>
              <a:t>Vitec</a:t>
            </a:r>
            <a:r>
              <a:rPr lang="nl-NL" dirty="0"/>
              <a:t>)</a:t>
            </a:r>
          </a:p>
          <a:p>
            <a:r>
              <a:rPr lang="nl-NL" dirty="0"/>
              <a:t>Atlantis (</a:t>
            </a:r>
            <a:r>
              <a:rPr lang="nl-NL" dirty="0" err="1"/>
              <a:t>DEVENTit</a:t>
            </a:r>
            <a:r>
              <a:rPr lang="nl-NL" dirty="0"/>
              <a:t>)</a:t>
            </a:r>
          </a:p>
          <a:p>
            <a:r>
              <a:rPr lang="nl-NL" dirty="0"/>
              <a:t>ICA-</a:t>
            </a:r>
            <a:r>
              <a:rPr lang="nl-NL" dirty="0" err="1"/>
              <a:t>AtoM</a:t>
            </a:r>
            <a:r>
              <a:rPr lang="nl-NL" dirty="0"/>
              <a:t> (m.n. in België)</a:t>
            </a:r>
          </a:p>
          <a:p>
            <a:endParaRPr lang="nl-NL" dirty="0"/>
          </a:p>
          <a:p>
            <a:r>
              <a:rPr lang="nl-NL" b="1" dirty="0"/>
              <a:t>Handig om ze snel te herkennen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A5AB73-90B5-F18B-C273-E0F5B9F7BE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Uitzonderingen</a:t>
            </a:r>
          </a:p>
          <a:p>
            <a:endParaRPr lang="nl-NL" dirty="0"/>
          </a:p>
          <a:p>
            <a:r>
              <a:rPr lang="nl-NL" dirty="0"/>
              <a:t>Nationaal Archief</a:t>
            </a:r>
          </a:p>
          <a:p>
            <a:r>
              <a:rPr lang="nl-NL" dirty="0"/>
              <a:t>Rijksarchief in België</a:t>
            </a:r>
          </a:p>
          <a:p>
            <a:r>
              <a:rPr lang="nl-NL" dirty="0" err="1"/>
              <a:t>FelixArchief</a:t>
            </a:r>
            <a:r>
              <a:rPr lang="nl-NL" dirty="0"/>
              <a:t> Antwerpen</a:t>
            </a:r>
          </a:p>
          <a:p>
            <a:r>
              <a:rPr lang="nl-NL" dirty="0" err="1"/>
              <a:t>Probat</a:t>
            </a:r>
            <a:r>
              <a:rPr lang="nl-NL" dirty="0"/>
              <a:t> (West-Vlaanderen)</a:t>
            </a:r>
          </a:p>
          <a:p>
            <a:endParaRPr lang="nl-NL" dirty="0"/>
          </a:p>
          <a:p>
            <a:r>
              <a:rPr lang="nl-NL" dirty="0"/>
              <a:t>Archiefinstelling zónder archiefsysteem (Word / Excel)</a:t>
            </a:r>
          </a:p>
        </p:txBody>
      </p:sp>
    </p:spTree>
    <p:extLst>
      <p:ext uri="{BB962C8B-B14F-4D97-AF65-F5344CB8AC3E}">
        <p14:creationId xmlns:p14="http://schemas.microsoft.com/office/powerpoint/2010/main" val="194177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E9BB9-7535-551D-9369-F5059354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Basiskennis en stappenplan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CE4B28-1E76-F52A-5E0F-3EFE8B6D9C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04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36A60-4A8D-79C7-C39F-0402B22E1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Géén archiefsysteem?!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AABEEE-62F0-E00B-D9F2-52DEBFB84A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Met name in België</a:t>
            </a:r>
          </a:p>
          <a:p>
            <a:r>
              <a:rPr lang="nl-NL" dirty="0"/>
              <a:t>Contact opnemen met archief</a:t>
            </a:r>
          </a:p>
          <a:p>
            <a:r>
              <a:rPr lang="nl-NL" dirty="0"/>
              <a:t>Inventaris in Word / Excel</a:t>
            </a:r>
          </a:p>
          <a:p>
            <a:endParaRPr lang="nl-NL" dirty="0"/>
          </a:p>
          <a:p>
            <a:r>
              <a:rPr lang="nl-NL" dirty="0"/>
              <a:t>Systematiek blijft hetzelfde!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D3B16DD-906A-A7AF-48C2-6EE0860513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36444"/>
            <a:ext cx="5181600" cy="3529700"/>
          </a:xfrm>
        </p:spPr>
      </p:pic>
    </p:spTree>
    <p:extLst>
      <p:ext uri="{BB962C8B-B14F-4D97-AF65-F5344CB8AC3E}">
        <p14:creationId xmlns:p14="http://schemas.microsoft.com/office/powerpoint/2010/main" val="2123865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E01AA-BD15-BE45-6F7A-F747E2A7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Archiefportalen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62C1AF-2C1B-6F35-4430-5ED386CD1D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Verzameling inventarissen van </a:t>
            </a:r>
            <a:r>
              <a:rPr lang="nl-NL" b="1" dirty="0"/>
              <a:t>meerdere archiefinstellingen</a:t>
            </a:r>
          </a:p>
          <a:p>
            <a:r>
              <a:rPr lang="nl-NL" dirty="0"/>
              <a:t>Meerdere deelnemende archiefinstellingen</a:t>
            </a:r>
          </a:p>
          <a:p>
            <a:endParaRPr lang="nl-NL" dirty="0"/>
          </a:p>
          <a:p>
            <a:r>
              <a:rPr lang="nl-NL" dirty="0"/>
              <a:t>Goed opletten bij welke archiefinstelling je moet zijn!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34C2925-BDC2-C641-D2CD-D6F9FEB20D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Fries Archiefnet</a:t>
            </a:r>
          </a:p>
          <a:p>
            <a:r>
              <a:rPr lang="nl-NL" dirty="0"/>
              <a:t>Groninger Archiefnet</a:t>
            </a:r>
          </a:p>
          <a:p>
            <a:r>
              <a:rPr lang="nl-NL" dirty="0"/>
              <a:t>Drents Archiefnet</a:t>
            </a:r>
          </a:p>
          <a:p>
            <a:r>
              <a:rPr lang="nl-NL" dirty="0"/>
              <a:t>GIAS (m.n. Vla-</a:t>
            </a:r>
            <a:r>
              <a:rPr lang="nl-NL" dirty="0" err="1"/>
              <a:t>Bra</a:t>
            </a:r>
            <a:r>
              <a:rPr lang="nl-NL" dirty="0"/>
              <a:t> / Oost-</a:t>
            </a:r>
            <a:r>
              <a:rPr lang="nl-NL" dirty="0" err="1"/>
              <a:t>Vl</a:t>
            </a:r>
            <a:r>
              <a:rPr lang="nl-NL" dirty="0"/>
              <a:t>)</a:t>
            </a:r>
          </a:p>
          <a:p>
            <a:r>
              <a:rPr lang="nl-NL" dirty="0"/>
              <a:t>Archiefbank Kempen</a:t>
            </a:r>
          </a:p>
          <a:p>
            <a:r>
              <a:rPr lang="nl-NL" dirty="0"/>
              <a:t>Archiefbank Hageland</a:t>
            </a:r>
          </a:p>
          <a:p>
            <a:r>
              <a:rPr lang="nl-NL" dirty="0" err="1"/>
              <a:t>Probat</a:t>
            </a:r>
            <a:r>
              <a:rPr lang="nl-NL" dirty="0"/>
              <a:t> (West-Vlaanderen)</a:t>
            </a:r>
          </a:p>
          <a:p>
            <a:r>
              <a:rPr lang="nl-NL" dirty="0" err="1"/>
              <a:t>Archive</a:t>
            </a:r>
            <a:r>
              <a:rPr lang="nl-NL" dirty="0"/>
              <a:t> in </a:t>
            </a:r>
            <a:r>
              <a:rPr lang="nl-NL" dirty="0" err="1"/>
              <a:t>Nordrhein</a:t>
            </a:r>
            <a:r>
              <a:rPr lang="nl-NL" dirty="0"/>
              <a:t>-Westfalen</a:t>
            </a:r>
          </a:p>
        </p:txBody>
      </p:sp>
    </p:spTree>
    <p:extLst>
      <p:ext uri="{BB962C8B-B14F-4D97-AF65-F5344CB8AC3E}">
        <p14:creationId xmlns:p14="http://schemas.microsoft.com/office/powerpoint/2010/main" val="415288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2D46F0-C403-0C2B-7733-46B07FF7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233BA5-311F-2C1B-EAAC-04BC1D67D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 informatievraag naar het vinden van informatie</a:t>
            </a:r>
          </a:p>
        </p:txBody>
      </p:sp>
    </p:spTree>
    <p:extLst>
      <p:ext uri="{BB962C8B-B14F-4D97-AF65-F5344CB8AC3E}">
        <p14:creationId xmlns:p14="http://schemas.microsoft.com/office/powerpoint/2010/main" val="468758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32D3A-3A34-D731-35BE-0D59A0FAB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10644-D6AE-4D21-DC40-E9C02B1E0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stappen van archiefonderzoek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2D918F-86D3-E2DC-3A93-3BA2A2C534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Wat wil ik weten?</a:t>
            </a:r>
          </a:p>
          <a:p>
            <a:r>
              <a:rPr lang="nl-NL" dirty="0"/>
              <a:t>Stap 2: In wat voor archiefstuk vind ik dat?</a:t>
            </a:r>
          </a:p>
          <a:p>
            <a:r>
              <a:rPr lang="nl-NL" dirty="0"/>
              <a:t>Stap 3: Waar vind ik deze archiefstukken?</a:t>
            </a:r>
          </a:p>
          <a:p>
            <a:r>
              <a:rPr lang="nl-NL" dirty="0"/>
              <a:t>Stap 4: Hoe vind ik deze archiefstukken?</a:t>
            </a:r>
          </a:p>
          <a:p>
            <a:r>
              <a:rPr lang="nl-NL" dirty="0"/>
              <a:t>Stap 5: Hoe raadpleeg ik deze archiefstukken?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25C8EAD-4869-67D9-555C-E3722943C2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401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0594A-707B-0C98-5E52-165E7E2EB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86609-5304-2C39-0204-BC7CCC05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stappen van archiefonderzoek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1E4647-E277-F327-C588-7134556C87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b="1" dirty="0"/>
              <a:t>Stap 1: Wat wil ik weten?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584B5A8-5C63-FA14-9BF8-634AF025A459}"/>
              </a:ext>
            </a:extLst>
          </p:cNvPr>
          <p:cNvSpPr/>
          <p:nvPr/>
        </p:nvSpPr>
        <p:spPr>
          <a:xfrm>
            <a:off x="6784258" y="4385187"/>
            <a:ext cx="462116" cy="1502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30" name="Picture 6" descr="Download Question Mark, Question, Response. Royalty-Free Stock Illustration  Image - Pixabay">
            <a:extLst>
              <a:ext uri="{FF2B5EF4-FFF2-40B4-BE49-F238E27FC236}">
                <a16:creationId xmlns:a16="http://schemas.microsoft.com/office/drawing/2014/main" id="{24C0923F-D23F-5B23-89C5-BCF51BEDD3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23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D754D-3E42-3347-D0B6-EE253DFC2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6719A-B149-305F-4698-97B961ED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stappen van archiefonderzoek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B72D0-3FCC-629F-3120-F50930E1A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r>
              <a:rPr lang="nl-NL" dirty="0"/>
              <a:t>Stap 1: Wat wil ik weten?</a:t>
            </a:r>
          </a:p>
          <a:p>
            <a:r>
              <a:rPr lang="nl-NL" b="1" dirty="0"/>
              <a:t>Stap 2: In wat voor archiefstuk vind ik dat?</a:t>
            </a:r>
          </a:p>
        </p:txBody>
      </p:sp>
      <p:pic>
        <p:nvPicPr>
          <p:cNvPr id="2050" name="Picture 2" descr="Werd jouw voorouder veroordeeld door de rechtbank? | I vLieshout">
            <a:extLst>
              <a:ext uri="{FF2B5EF4-FFF2-40B4-BE49-F238E27FC236}">
                <a16:creationId xmlns:a16="http://schemas.microsoft.com/office/drawing/2014/main" id="{21A25A1C-89C5-3867-C5E3-3D7547F568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9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D0BAA-1200-CEE2-F224-869C417FC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FFF6C-8902-C30C-2EC7-9E70525E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2: In wat voor archiefstuk vind ik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77D59A-CFE4-5457-4835-834C14258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b="1" dirty="0"/>
              <a:t>Belangrijke begrippen</a:t>
            </a:r>
          </a:p>
          <a:p>
            <a:r>
              <a:rPr lang="nl-NL" sz="2600" dirty="0">
                <a:solidFill>
                  <a:srgbClr val="FF0000"/>
                </a:solidFill>
              </a:rPr>
              <a:t>Archiefstukken</a:t>
            </a:r>
          </a:p>
          <a:p>
            <a:r>
              <a:rPr lang="nl-NL" sz="2600" dirty="0">
                <a:solidFill>
                  <a:srgbClr val="FFC000"/>
                </a:solidFill>
              </a:rPr>
              <a:t>Archiefvormer</a:t>
            </a:r>
          </a:p>
          <a:p>
            <a:pPr marL="0" indent="0">
              <a:buNone/>
            </a:pPr>
            <a:endParaRPr lang="nl-NL" sz="26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sz="2600" dirty="0"/>
              <a:t>Welke </a:t>
            </a:r>
            <a:r>
              <a:rPr lang="nl-NL" sz="2600" dirty="0">
                <a:solidFill>
                  <a:srgbClr val="FF0000"/>
                </a:solidFill>
              </a:rPr>
              <a:t>Archiefstukken</a:t>
            </a:r>
            <a:r>
              <a:rPr lang="nl-NL" sz="2600" dirty="0"/>
              <a:t> werden er door diverse </a:t>
            </a:r>
            <a:r>
              <a:rPr lang="nl-NL" sz="2600" dirty="0">
                <a:solidFill>
                  <a:srgbClr val="FFC000"/>
                </a:solidFill>
              </a:rPr>
              <a:t>Archiefvormer</a:t>
            </a:r>
            <a:r>
              <a:rPr lang="nl-NL" sz="2600" dirty="0"/>
              <a:t>s bijgehouden, waarin ik de gezochte informatie kan vinden?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467A4D-6FA7-E487-DE6D-83067B26F0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b="1" dirty="0"/>
              <a:t>Tips</a:t>
            </a:r>
          </a:p>
          <a:p>
            <a:pPr marL="0" indent="0">
              <a:buNone/>
            </a:pPr>
            <a:r>
              <a:rPr lang="nl-NL" sz="2600" dirty="0"/>
              <a:t>Overzicht bestaande bronnen</a:t>
            </a:r>
          </a:p>
          <a:p>
            <a:r>
              <a:rPr lang="nl-NL" sz="2600" dirty="0"/>
              <a:t>Familiegeschiedenis.be, Yory.nl, CBG Kennis: Thema’s</a:t>
            </a:r>
          </a:p>
          <a:p>
            <a:r>
              <a:rPr lang="nl-NL" sz="2600" dirty="0"/>
              <a:t>Just google it… / Vraag het na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dirty="0"/>
              <a:t>Achtergrondinformatie</a:t>
            </a:r>
          </a:p>
          <a:p>
            <a:r>
              <a:rPr lang="nl-NL" sz="2600" dirty="0"/>
              <a:t>Broncommentaren (NL)</a:t>
            </a:r>
          </a:p>
          <a:p>
            <a:r>
              <a:rPr lang="nl-NL" sz="2600" dirty="0"/>
              <a:t>Zoekwijzers Rijksarchief (BE)</a:t>
            </a:r>
          </a:p>
          <a:p>
            <a:pPr marL="0" indent="0">
              <a:buNone/>
            </a:pPr>
            <a:endParaRPr lang="nl-NL" sz="2600" dirty="0"/>
          </a:p>
          <a:p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2450064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AC181-91EE-C888-C14A-0A5A4D2AD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9F808-C87C-250C-878D-EA047F3D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stappen van archiefonderzoek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4D89F3-1289-E993-D495-C37DC97E5E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Wat wil ik weten?</a:t>
            </a:r>
          </a:p>
          <a:p>
            <a:r>
              <a:rPr lang="nl-NL" dirty="0"/>
              <a:t>Stap 2: In wat voor archiefstuk vind ik dat?</a:t>
            </a:r>
          </a:p>
          <a:p>
            <a:r>
              <a:rPr lang="nl-NL" b="1" dirty="0"/>
              <a:t>Stap 3: Waar vind ik deze archiefstukken?</a:t>
            </a:r>
          </a:p>
        </p:txBody>
      </p: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04B94BAB-18CB-2750-A046-18EC0FAB4D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769"/>
            <a:ext cx="5181600" cy="34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02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F6845-3058-11A7-AA79-C9848E167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E23A1-93FA-35F1-AB57-C3A5EB22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3: Waar vind ik deze archiefstukken?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7EB878-FE42-2BBA-DE10-26F7352E32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Belangrijke begrippen</a:t>
            </a:r>
          </a:p>
          <a:p>
            <a:r>
              <a:rPr lang="nl-NL" dirty="0">
                <a:solidFill>
                  <a:srgbClr val="00B0F0"/>
                </a:solidFill>
              </a:rPr>
              <a:t>Archief</a:t>
            </a:r>
          </a:p>
          <a:p>
            <a:r>
              <a:rPr lang="nl-NL" dirty="0">
                <a:solidFill>
                  <a:srgbClr val="FF0000"/>
                </a:solidFill>
              </a:rPr>
              <a:t>Archiefstukken</a:t>
            </a:r>
          </a:p>
          <a:p>
            <a:r>
              <a:rPr lang="nl-NL" dirty="0">
                <a:solidFill>
                  <a:srgbClr val="FFC000"/>
                </a:solidFill>
              </a:rPr>
              <a:t>Archiefvormer</a:t>
            </a:r>
          </a:p>
          <a:p>
            <a:r>
              <a:rPr lang="nl-NL" dirty="0">
                <a:solidFill>
                  <a:srgbClr val="00B050"/>
                </a:solidFill>
              </a:rPr>
              <a:t>Archiefinstelling</a:t>
            </a:r>
          </a:p>
          <a:p>
            <a:endParaRPr lang="nl-NL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l-NL" dirty="0"/>
              <a:t>Bij welke </a:t>
            </a:r>
            <a:r>
              <a:rPr lang="nl-NL" dirty="0">
                <a:solidFill>
                  <a:srgbClr val="00B050"/>
                </a:solidFill>
              </a:rPr>
              <a:t>Archiefinstelling </a:t>
            </a:r>
            <a:r>
              <a:rPr lang="nl-NL" dirty="0"/>
              <a:t>wordt het </a:t>
            </a:r>
            <a:r>
              <a:rPr lang="nl-NL" dirty="0">
                <a:solidFill>
                  <a:srgbClr val="00B0F0"/>
                </a:solidFill>
              </a:rPr>
              <a:t>Archief</a:t>
            </a:r>
            <a:r>
              <a:rPr lang="nl-NL" dirty="0"/>
              <a:t> van de </a:t>
            </a:r>
            <a:r>
              <a:rPr lang="nl-NL" dirty="0">
                <a:solidFill>
                  <a:srgbClr val="FFC000"/>
                </a:solidFill>
              </a:rPr>
              <a:t>Archiefvormer</a:t>
            </a:r>
            <a:r>
              <a:rPr lang="nl-NL" dirty="0"/>
              <a:t> bewaard, waar ik de </a:t>
            </a:r>
            <a:r>
              <a:rPr lang="nl-NL" dirty="0">
                <a:solidFill>
                  <a:srgbClr val="FF0000"/>
                </a:solidFill>
              </a:rPr>
              <a:t>Archiefstukken</a:t>
            </a:r>
            <a:r>
              <a:rPr lang="nl-NL" dirty="0"/>
              <a:t> van zoek?</a:t>
            </a:r>
          </a:p>
          <a:p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05AD46-25BB-7521-681E-00DA5EEFD8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Tips</a:t>
            </a:r>
          </a:p>
          <a:p>
            <a:r>
              <a:rPr lang="nl-NL" dirty="0"/>
              <a:t>Kijk nog eens naar eerdere sheets over het archiefwezen</a:t>
            </a:r>
          </a:p>
          <a:p>
            <a:r>
              <a:rPr lang="nl-NL" dirty="0"/>
              <a:t>Behulpzame hints vind je soms in de overzichten en bronnengidsen bij stap 2</a:t>
            </a:r>
          </a:p>
          <a:p>
            <a:r>
              <a:rPr lang="nl-NL" dirty="0"/>
              <a:t>Archievenkaart van Genealogie Werkbalk (NL)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0275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E58C6-F4B0-9BCA-CE4C-F6CD65435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FBE03-6B85-0DFF-9884-24CB4E36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stappen van archiefonderzoek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E9405D-771A-60B6-8E29-F62E34DF54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Wat wil ik weten?</a:t>
            </a:r>
          </a:p>
          <a:p>
            <a:r>
              <a:rPr lang="nl-NL" dirty="0"/>
              <a:t>Stap 2: In wat voor archiefstuk vind ik dat?</a:t>
            </a:r>
          </a:p>
          <a:p>
            <a:r>
              <a:rPr lang="nl-NL" dirty="0"/>
              <a:t>Stap 3: Waar vind ik deze archiefstukken?</a:t>
            </a:r>
          </a:p>
          <a:p>
            <a:r>
              <a:rPr lang="nl-NL" b="1" dirty="0"/>
              <a:t>Stap 4: Hoe vind ik deze archiefstukken?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923BC9A-74F9-9D50-680A-9E3904152B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15113"/>
            <a:ext cx="5181600" cy="3772361"/>
          </a:xfrm>
        </p:spPr>
      </p:pic>
    </p:spTree>
    <p:extLst>
      <p:ext uri="{BB962C8B-B14F-4D97-AF65-F5344CB8AC3E}">
        <p14:creationId xmlns:p14="http://schemas.microsoft.com/office/powerpoint/2010/main" val="33437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50C5C-ED9B-70EB-3076-04608712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DD80BE-3A74-E4C4-04B4-3E1D90588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Basiskennis</a:t>
            </a:r>
          </a:p>
          <a:p>
            <a:r>
              <a:rPr lang="nl-NL" dirty="0"/>
              <a:t>Belangrijke begrippen</a:t>
            </a:r>
          </a:p>
          <a:p>
            <a:r>
              <a:rPr lang="nl-NL" dirty="0"/>
              <a:t>Hoe ontstaat een inventaris?</a:t>
            </a:r>
          </a:p>
          <a:p>
            <a:r>
              <a:rPr lang="nl-NL" dirty="0"/>
              <a:t>Het archiefwezen in Nederland en België</a:t>
            </a:r>
          </a:p>
          <a:p>
            <a:r>
              <a:rPr lang="nl-NL" dirty="0"/>
              <a:t>Gebruikte archiefsystemen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Stappenplan</a:t>
            </a:r>
          </a:p>
          <a:p>
            <a:r>
              <a:rPr lang="nl-NL" dirty="0"/>
              <a:t>Toelichting</a:t>
            </a:r>
          </a:p>
          <a:p>
            <a:r>
              <a:rPr lang="nl-NL" dirty="0"/>
              <a:t>Voorbeelduitwerking</a:t>
            </a:r>
          </a:p>
        </p:txBody>
      </p:sp>
    </p:spTree>
    <p:extLst>
      <p:ext uri="{BB962C8B-B14F-4D97-AF65-F5344CB8AC3E}">
        <p14:creationId xmlns:p14="http://schemas.microsoft.com/office/powerpoint/2010/main" val="3521810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58E27-B855-F42F-6EBE-642B9C349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CA108-A6A5-4B59-D759-160D9635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4: Hoe vind ik deze archiefstukken?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A53F51-BA73-978F-3984-7AE3AA7D2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b="1" dirty="0"/>
              <a:t>Belangrijke begrippen</a:t>
            </a:r>
          </a:p>
          <a:p>
            <a:r>
              <a:rPr lang="nl-NL" sz="2600" dirty="0"/>
              <a:t>Inventaris / Toegang</a:t>
            </a:r>
          </a:p>
          <a:p>
            <a:r>
              <a:rPr lang="nl-NL" sz="2600" dirty="0"/>
              <a:t>Archievenoverzicht</a:t>
            </a:r>
          </a:p>
          <a:p>
            <a:endParaRPr lang="nl-NL" sz="2600" dirty="0"/>
          </a:p>
          <a:p>
            <a:pPr marL="0" indent="0">
              <a:buNone/>
            </a:pPr>
            <a:r>
              <a:rPr lang="nl-NL" sz="2600" dirty="0"/>
              <a:t>Waar in het Archievenoverzicht van de </a:t>
            </a:r>
            <a:r>
              <a:rPr lang="nl-NL" sz="2600" dirty="0">
                <a:solidFill>
                  <a:srgbClr val="00B050"/>
                </a:solidFill>
              </a:rPr>
              <a:t>Archiefinstelling</a:t>
            </a:r>
            <a:r>
              <a:rPr lang="nl-NL" sz="2600" dirty="0"/>
              <a:t> vind ik de Inventaris van het </a:t>
            </a:r>
            <a:r>
              <a:rPr lang="nl-NL" sz="2600" dirty="0">
                <a:solidFill>
                  <a:srgbClr val="00B0F0"/>
                </a:solidFill>
              </a:rPr>
              <a:t>Archief</a:t>
            </a:r>
            <a:r>
              <a:rPr lang="nl-NL" sz="2600" dirty="0"/>
              <a:t> van de </a:t>
            </a:r>
            <a:r>
              <a:rPr lang="nl-NL" sz="2600" dirty="0">
                <a:solidFill>
                  <a:srgbClr val="FFC000"/>
                </a:solidFill>
              </a:rPr>
              <a:t>Archiefvormer?</a:t>
            </a:r>
          </a:p>
          <a:p>
            <a:pPr marL="0" indent="0">
              <a:buNone/>
            </a:pPr>
            <a:r>
              <a:rPr lang="nl-NL" sz="2600" dirty="0"/>
              <a:t>Waar in deze Inventaris vind ik de gezochte </a:t>
            </a:r>
            <a:r>
              <a:rPr lang="nl-NL" sz="2600" dirty="0">
                <a:solidFill>
                  <a:srgbClr val="FF0000"/>
                </a:solidFill>
              </a:rPr>
              <a:t>Archiefstukken</a:t>
            </a:r>
            <a:r>
              <a:rPr lang="nl-NL" sz="2600" dirty="0"/>
              <a:t>?</a:t>
            </a:r>
            <a:endParaRPr lang="nl-NL" sz="2600" dirty="0">
              <a:solidFill>
                <a:srgbClr val="00B050"/>
              </a:solidFill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7AFB737-9EBA-D282-DDF3-18E235740D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b="1" dirty="0"/>
              <a:t>Herhaling eerdere sheets</a:t>
            </a:r>
          </a:p>
          <a:p>
            <a:r>
              <a:rPr lang="nl-NL" sz="2600" dirty="0"/>
              <a:t>Gebruik archievenoverzicht óf vraag inventaris op (mail)</a:t>
            </a:r>
          </a:p>
          <a:p>
            <a:r>
              <a:rPr lang="nl-NL" sz="2600" dirty="0"/>
              <a:t>Raadpleeg de inventaris</a:t>
            </a:r>
          </a:p>
          <a:p>
            <a:r>
              <a:rPr lang="nl-NL" sz="2600" dirty="0"/>
              <a:t>Kijk of er archiefstukken tussen zitten waar je naar op zoek was (niet alles is bewaard gebleven)</a:t>
            </a:r>
          </a:p>
          <a:p>
            <a:pPr marL="0" indent="0">
              <a:buNone/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000964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507FE-91EF-AC34-5EF9-297C61944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5AABD-2E6E-439D-602C-CBA3C131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stappen van archiefonderzoek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B5631E-A60D-67BB-98E2-D2AADF97BA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Wat wil ik weten?</a:t>
            </a:r>
          </a:p>
          <a:p>
            <a:r>
              <a:rPr lang="nl-NL" dirty="0"/>
              <a:t>Stap 2: In wat voor archiefstuk vind ik dat?</a:t>
            </a:r>
          </a:p>
          <a:p>
            <a:r>
              <a:rPr lang="nl-NL" dirty="0"/>
              <a:t>Stap 3: Waar vind ik deze archiefstukken?</a:t>
            </a:r>
          </a:p>
          <a:p>
            <a:r>
              <a:rPr lang="nl-NL" dirty="0"/>
              <a:t>Stap 4: Hoe vind ik deze archiefstukken?</a:t>
            </a:r>
          </a:p>
          <a:p>
            <a:r>
              <a:rPr lang="nl-NL" b="1" dirty="0"/>
              <a:t>Stap 5: Hoe raadpleeg ik deze archiefstukken?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17F0153-F504-B686-A617-F24BEDC4816D}"/>
              </a:ext>
            </a:extLst>
          </p:cNvPr>
          <p:cNvSpPr/>
          <p:nvPr/>
        </p:nvSpPr>
        <p:spPr>
          <a:xfrm>
            <a:off x="6784258" y="4385187"/>
            <a:ext cx="462116" cy="1502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251F2F-30DF-C2A6-94CC-DB97D121C6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48161"/>
            <a:ext cx="5181600" cy="37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F43E1-42F4-8387-0853-048AB8078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CA0F0-2185-F9F9-25BF-6AF1B3EC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1: Wat wil ik weten?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94117E-F73D-B3B8-73A2-8D111380F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000" dirty="0"/>
              <a:t>We hebben ontdekt dat Petrus Bauwens op 30 december 1924 te Lokeren is overleden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Nu willen we weten waaraan hij is overleden</a:t>
            </a:r>
          </a:p>
        </p:txBody>
      </p:sp>
      <p:pic>
        <p:nvPicPr>
          <p:cNvPr id="1026" name="Picture 2" descr="The Durme river">
            <a:extLst>
              <a:ext uri="{FF2B5EF4-FFF2-40B4-BE49-F238E27FC236}">
                <a16:creationId xmlns:a16="http://schemas.microsoft.com/office/drawing/2014/main" id="{9CC0653B-256B-4A6B-A71C-5BF035DAE9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1C0B2AA-5EB0-AF61-7187-2F480919097A}"/>
              </a:ext>
            </a:extLst>
          </p:cNvPr>
          <p:cNvSpPr txBox="1"/>
          <p:nvPr/>
        </p:nvSpPr>
        <p:spPr>
          <a:xfrm>
            <a:off x="6172200" y="6176963"/>
            <a:ext cx="3164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Floris DC op Wikipedia</a:t>
            </a:r>
          </a:p>
        </p:txBody>
      </p:sp>
    </p:spTree>
    <p:extLst>
      <p:ext uri="{BB962C8B-B14F-4D97-AF65-F5344CB8AC3E}">
        <p14:creationId xmlns:p14="http://schemas.microsoft.com/office/powerpoint/2010/main" val="1681039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4FCE3-A416-CA33-D0DD-3DF5ABB0A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27F9D-66CA-A817-1FE1-2F3C47CC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2: In wat voor archiefstuk vind ik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E0E3A8-2A73-3891-4B2C-847F71D5D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Welke </a:t>
            </a:r>
            <a:r>
              <a:rPr lang="nl-NL" sz="2000" dirty="0">
                <a:solidFill>
                  <a:srgbClr val="FF0000"/>
                </a:solidFill>
              </a:rPr>
              <a:t>Archiefstukken</a:t>
            </a:r>
            <a:r>
              <a:rPr lang="nl-NL" sz="2000" dirty="0"/>
              <a:t> werden er door diverse </a:t>
            </a:r>
            <a:r>
              <a:rPr lang="nl-NL" sz="2000" dirty="0">
                <a:solidFill>
                  <a:srgbClr val="FFC000"/>
                </a:solidFill>
              </a:rPr>
              <a:t>Archiefvormer</a:t>
            </a:r>
            <a:r>
              <a:rPr lang="nl-NL" sz="2000" dirty="0"/>
              <a:t>s bijgehouden, waarin ik de gezochte informatie kan vinden?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We hebben geen idee in wat voor bron we de doodsoorzaak kunnen vinden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Op Google zoeken we op ‘doodsoorzaak voorouder bron </a:t>
            </a:r>
            <a:r>
              <a:rPr lang="nl-NL" sz="2000" dirty="0" err="1"/>
              <a:t>belgie</a:t>
            </a:r>
            <a:r>
              <a:rPr lang="nl-NL" sz="2000" dirty="0"/>
              <a:t>’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In een van de zoekresultaten stuiten we op het ‘Aangifteformulier van overlijden’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73257D9-9C23-1A40-558A-80ACE67041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2C74A95-A661-39CD-CEC6-03F56A51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259" y="1690688"/>
            <a:ext cx="4626815" cy="10634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3ED6747-1012-684F-9DD0-F7FD60F0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845865"/>
            <a:ext cx="4996857" cy="3521915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5F3B9464-130F-9946-51EB-C71429960787}"/>
              </a:ext>
            </a:extLst>
          </p:cNvPr>
          <p:cNvSpPr/>
          <p:nvPr/>
        </p:nvSpPr>
        <p:spPr>
          <a:xfrm>
            <a:off x="6364259" y="4159250"/>
            <a:ext cx="4989541" cy="1377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122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C69E7-F15F-1081-A868-D3FE0308A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C5EB3-1F51-BB25-4F69-813E0B74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3: Waar vind ik deze archiefstukken?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C79003-2747-F346-EB34-845A72F65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Bij welke </a:t>
            </a:r>
            <a:r>
              <a:rPr lang="nl-NL" sz="2000" dirty="0">
                <a:solidFill>
                  <a:srgbClr val="00B050"/>
                </a:solidFill>
              </a:rPr>
              <a:t>Archiefinstelling </a:t>
            </a:r>
            <a:r>
              <a:rPr lang="nl-NL" sz="2000" dirty="0"/>
              <a:t>wordt het </a:t>
            </a:r>
            <a:r>
              <a:rPr lang="nl-NL" sz="2000" dirty="0">
                <a:solidFill>
                  <a:srgbClr val="00B0F0"/>
                </a:solidFill>
              </a:rPr>
              <a:t>Archief</a:t>
            </a:r>
            <a:r>
              <a:rPr lang="nl-NL" sz="2000" dirty="0"/>
              <a:t> van de </a:t>
            </a:r>
            <a:r>
              <a:rPr lang="nl-NL" sz="2000" dirty="0">
                <a:solidFill>
                  <a:srgbClr val="FFC000"/>
                </a:solidFill>
              </a:rPr>
              <a:t>Archiefvormer</a:t>
            </a:r>
            <a:r>
              <a:rPr lang="nl-NL" sz="2000" dirty="0"/>
              <a:t> bewaard, waar ik de </a:t>
            </a:r>
            <a:r>
              <a:rPr lang="nl-NL" sz="2000" dirty="0">
                <a:solidFill>
                  <a:srgbClr val="FF0000"/>
                </a:solidFill>
              </a:rPr>
              <a:t>Archiefstukken</a:t>
            </a:r>
            <a:r>
              <a:rPr lang="nl-NL" sz="2000" dirty="0"/>
              <a:t> van zoek?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Het artikel op Familiegeschiedenis.be noemt helaas geen specifiek type archief waarin we een aangifteformulier van overlijden kunnen vinden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Wel is in het artikel te lezen dat dit formulier naar de ambtenaar van de burgerlijke stand werd gezonden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58FBE2A-61A6-49AB-76AC-B13E0ED692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4B580A9-123B-F72D-4412-FC064E519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885" y="2791901"/>
            <a:ext cx="6172201" cy="11237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5B02B90-D42E-50E1-445F-8126069A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972" y="4267200"/>
            <a:ext cx="5998028" cy="12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48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1F309-9E9C-1B7E-C6C5-C1EAB0D4A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A6EF7-7F00-4A47-4CB2-FEE666C5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3: Waar vind ik deze archiefstukken?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1B9145-6404-FC18-2FE8-9AE94DCA5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Bij welke </a:t>
            </a:r>
            <a:r>
              <a:rPr lang="nl-NL" sz="2000" dirty="0">
                <a:solidFill>
                  <a:srgbClr val="00B050"/>
                </a:solidFill>
              </a:rPr>
              <a:t>Archiefinstelling </a:t>
            </a:r>
            <a:r>
              <a:rPr lang="nl-NL" sz="2000" dirty="0"/>
              <a:t>wordt het </a:t>
            </a:r>
            <a:r>
              <a:rPr lang="nl-NL" sz="2000" dirty="0">
                <a:solidFill>
                  <a:srgbClr val="00B0F0"/>
                </a:solidFill>
              </a:rPr>
              <a:t>Archief</a:t>
            </a:r>
            <a:r>
              <a:rPr lang="nl-NL" sz="2000" dirty="0"/>
              <a:t> van de </a:t>
            </a:r>
            <a:r>
              <a:rPr lang="nl-NL" sz="2000" dirty="0">
                <a:solidFill>
                  <a:srgbClr val="FFC000"/>
                </a:solidFill>
              </a:rPr>
              <a:t>Archiefvormer</a:t>
            </a:r>
            <a:r>
              <a:rPr lang="nl-NL" sz="2000" dirty="0"/>
              <a:t> bewaard, waar ik de </a:t>
            </a:r>
            <a:r>
              <a:rPr lang="nl-NL" sz="2000" dirty="0">
                <a:solidFill>
                  <a:srgbClr val="FF0000"/>
                </a:solidFill>
              </a:rPr>
              <a:t>Archiefstukken</a:t>
            </a:r>
            <a:r>
              <a:rPr lang="nl-NL" sz="2000" dirty="0"/>
              <a:t> van zoek?</a:t>
            </a:r>
          </a:p>
          <a:p>
            <a:pPr marL="514350" indent="-514350">
              <a:buFont typeface="+mj-lt"/>
              <a:buAutoNum type="arabicPeriod" startAt="3"/>
            </a:pPr>
            <a:endParaRPr lang="nl-NL" sz="2000" dirty="0"/>
          </a:p>
          <a:p>
            <a:pPr marL="514350" indent="-514350">
              <a:buFont typeface="+mj-lt"/>
              <a:buAutoNum type="arabicPeriod" startAt="3"/>
            </a:pPr>
            <a:endParaRPr lang="nl-NL" sz="2000" dirty="0"/>
          </a:p>
          <a:p>
            <a:pPr marL="514350" indent="-514350">
              <a:buFont typeface="+mj-lt"/>
              <a:buAutoNum type="arabicPeriod" startAt="3"/>
            </a:pPr>
            <a:r>
              <a:rPr lang="nl-NL" sz="2000" dirty="0"/>
              <a:t>We moeten achterhalen waar het archief van de burgerlijke stand (</a:t>
            </a:r>
            <a:r>
              <a:rPr lang="nl-NL" sz="2000"/>
              <a:t>of van het </a:t>
            </a:r>
            <a:r>
              <a:rPr lang="nl-NL" sz="2000" dirty="0"/>
              <a:t>stadsbestuur) van Lokeren wordt bewaard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nl-NL" sz="2000" dirty="0"/>
              <a:t>De sheet over het Belgische archiefwezen heeft ons geleerd dat we bij het Rijksarchief óf een stadsarchief moeten zijn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nl-NL" sz="2000" dirty="0"/>
              <a:t>In dit geval dus het Stadsarchief Lokeren</a:t>
            </a:r>
          </a:p>
          <a:p>
            <a:pPr marL="514350" indent="-514350">
              <a:buFont typeface="+mj-lt"/>
              <a:buAutoNum type="arabicPeriod" startAt="3"/>
            </a:pPr>
            <a:endParaRPr lang="nl-NL" sz="20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CD94B64-0FF5-5F4E-7CA7-A1CE606DFC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4493"/>
            <a:ext cx="5181600" cy="2913602"/>
          </a:xfrm>
        </p:spPr>
      </p:pic>
    </p:spTree>
    <p:extLst>
      <p:ext uri="{BB962C8B-B14F-4D97-AF65-F5344CB8AC3E}">
        <p14:creationId xmlns:p14="http://schemas.microsoft.com/office/powerpoint/2010/main" val="2545747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591AF-9A8D-204F-F38D-BCC00A85F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4E704-9231-9F8E-ED27-9321BB1E2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4: Hoe vind ik deze archiefstukken?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2D400B-DDB5-25FF-E713-A273A6BF1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Waar in het Archievenoverzicht van de </a:t>
            </a:r>
            <a:r>
              <a:rPr lang="nl-NL" sz="2000" dirty="0">
                <a:solidFill>
                  <a:srgbClr val="00B050"/>
                </a:solidFill>
              </a:rPr>
              <a:t>Archiefinstelling</a:t>
            </a:r>
            <a:r>
              <a:rPr lang="nl-NL" sz="2000" dirty="0"/>
              <a:t> vind ik de Inventaris van het </a:t>
            </a:r>
            <a:r>
              <a:rPr lang="nl-NL" sz="2000" dirty="0">
                <a:solidFill>
                  <a:srgbClr val="00B0F0"/>
                </a:solidFill>
              </a:rPr>
              <a:t>Archief</a:t>
            </a:r>
            <a:r>
              <a:rPr lang="nl-NL" sz="2000" dirty="0"/>
              <a:t> van de </a:t>
            </a:r>
            <a:r>
              <a:rPr lang="nl-NL" sz="2000" dirty="0">
                <a:solidFill>
                  <a:srgbClr val="FFC000"/>
                </a:solidFill>
              </a:rPr>
              <a:t>Archiefvormer?</a:t>
            </a:r>
          </a:p>
          <a:p>
            <a:pPr marL="0" indent="0">
              <a:buNone/>
            </a:pPr>
            <a:r>
              <a:rPr lang="nl-NL" sz="2000" dirty="0"/>
              <a:t>Waar in deze Inventaris vind ik de gezochte </a:t>
            </a:r>
            <a:r>
              <a:rPr lang="nl-NL" sz="2000" dirty="0">
                <a:solidFill>
                  <a:srgbClr val="FF0000"/>
                </a:solidFill>
              </a:rPr>
              <a:t>Archiefstukken</a:t>
            </a:r>
            <a:r>
              <a:rPr lang="nl-NL" sz="2000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Op de website van het stadsarchief gaan we naar de pagina ‘Archiefcollecties’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Daar klikken we op ‘1.1.6. Inventaris van het Modern Archief van Lokeren (1796-1976)’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In deze inventaris zoeken we de rubriek ‘Burgerlijke stand’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Onder inventarisnummer 199 vinden we de gezochte aangifteformulieren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124E45-751C-82F9-37E5-E4CB4B16EB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79E2B4E-A11E-DC2F-B76E-2F0177B27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573" y="1442721"/>
            <a:ext cx="3335468" cy="242664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7839DE4-4298-B52F-33FA-EBABDEE2C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400" y="3869367"/>
            <a:ext cx="4231200" cy="120734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401196C-48F2-6E98-9A0A-D9D34DDBF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602" y="5115969"/>
            <a:ext cx="5295594" cy="1325564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0B10C232-7420-041F-ECE7-04492C27BDFB}"/>
              </a:ext>
            </a:extLst>
          </p:cNvPr>
          <p:cNvSpPr/>
          <p:nvPr/>
        </p:nvSpPr>
        <p:spPr>
          <a:xfrm>
            <a:off x="6763573" y="5405120"/>
            <a:ext cx="5042347" cy="65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9176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DA265-247A-C462-AF4E-D05BC991C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5AA3A-5ACB-0B0A-DB8F-4B367500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 5: Hoe raadpleeg ik deze archiefstukken?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6034A5-D9B8-1A6A-4D29-695A093E0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000" dirty="0"/>
              <a:t>We bezoeken de studiezaal of vragen per mail scans aan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Vervolgens bekijken we het aangifteformulier van overlijden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De doodsoorzaak van Petrus Bauwens is ‘Geraaktheid’</a:t>
            </a:r>
          </a:p>
        </p:txBody>
      </p:sp>
      <p:pic>
        <p:nvPicPr>
          <p:cNvPr id="6" name="Tijdelijke aanduiding voor inhoud 5" descr="Afbeelding met tekst, handschrift, papier, inkt&#10;&#10;Door AI gegenereerde inhoud is mogelijk onjuist.">
            <a:extLst>
              <a:ext uri="{FF2B5EF4-FFF2-40B4-BE49-F238E27FC236}">
                <a16:creationId xmlns:a16="http://schemas.microsoft.com/office/drawing/2014/main" id="{22A65A32-138F-59C6-9D9D-C0FA6E520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26560"/>
            <a:ext cx="5181600" cy="3149468"/>
          </a:xfrm>
        </p:spPr>
      </p:pic>
    </p:spTree>
    <p:extLst>
      <p:ext uri="{BB962C8B-B14F-4D97-AF65-F5344CB8AC3E}">
        <p14:creationId xmlns:p14="http://schemas.microsoft.com/office/powerpoint/2010/main" val="1820946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39E94-0653-C7E4-C1F0-F4F031EF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EBB9A-8478-FA53-EC0B-6CCFE2888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Pak je eigen onderzoek er weer eens bij</a:t>
            </a:r>
          </a:p>
          <a:p>
            <a:r>
              <a:rPr lang="nl-NL" dirty="0"/>
              <a:t>Kijk of er onlangs nog informatie was waar je concreet naar zocht, maar nog niet hebt kunnen vinden</a:t>
            </a:r>
          </a:p>
          <a:p>
            <a:r>
              <a:rPr lang="nl-NL" dirty="0"/>
              <a:t>Probeer aan de hand van het stappenplan deze informatie alsnog te vinden</a:t>
            </a:r>
          </a:p>
          <a:p>
            <a:endParaRPr lang="nl-NL" dirty="0"/>
          </a:p>
          <a:p>
            <a:r>
              <a:rPr lang="nl-NL" b="1" dirty="0"/>
              <a:t>Oefening baart kunst!</a:t>
            </a:r>
          </a:p>
        </p:txBody>
      </p:sp>
    </p:spTree>
    <p:extLst>
      <p:ext uri="{BB962C8B-B14F-4D97-AF65-F5344CB8AC3E}">
        <p14:creationId xmlns:p14="http://schemas.microsoft.com/office/powerpoint/2010/main" val="1178054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2E30E-4E16-7678-66C9-943817786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8F47E-BFFB-91C1-DD8D-12B12716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7C4998-1053-960B-DBD2-432661608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0814"/>
          </a:xfrm>
        </p:spPr>
        <p:txBody>
          <a:bodyPr>
            <a:normAutofit/>
          </a:bodyPr>
          <a:lstStyle/>
          <a:p>
            <a:r>
              <a:rPr lang="nl-NL" dirty="0"/>
              <a:t>Ga op zoek naar de inventaris van het archief van het stads- of gemeentebestuur van een stad of gemeente waar je voorouders vandaan komen.</a:t>
            </a:r>
          </a:p>
          <a:p>
            <a:r>
              <a:rPr lang="nl-NL" dirty="0"/>
              <a:t>Klik de inventaris rubriek per rubriek open en kijk welke archiefstukken zoal onder elke rubriek te vinden zijn</a:t>
            </a:r>
          </a:p>
          <a:p>
            <a:r>
              <a:rPr lang="nl-NL" dirty="0"/>
              <a:t>Noteer die inventarisnummers die interessante archiefstukken bevatten, waar je misschien nog interessante informatie over je voorouders in kan vinden</a:t>
            </a:r>
          </a:p>
          <a:p>
            <a:endParaRPr lang="nl-NL" dirty="0"/>
          </a:p>
          <a:p>
            <a:r>
              <a:rPr lang="nl-NL" b="1" dirty="0"/>
              <a:t>Wees je ervan bewust dat je dit bij elke inventaris kan doen!</a:t>
            </a:r>
          </a:p>
        </p:txBody>
      </p:sp>
    </p:spTree>
    <p:extLst>
      <p:ext uri="{BB962C8B-B14F-4D97-AF65-F5344CB8AC3E}">
        <p14:creationId xmlns:p14="http://schemas.microsoft.com/office/powerpoint/2010/main" val="388360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2D0D2-8EEB-4DAB-AB83-C2D0B761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Basiskennis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8BDBD9-7948-8FB8-D998-6F5AAF124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Belangrijke begrippen, ontstaan inventaris, structuur archiefwezen en verschillende archiefsystemen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6311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09CA6-F1B7-AC9E-D0E6-E3DDDD001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9E36D-5A54-2F73-2663-EDF3D66D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194C569-95C3-9FA8-CFD4-273B6435B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Vragen</a:t>
            </a:r>
          </a:p>
          <a:p>
            <a:r>
              <a:rPr lang="nl-NL" dirty="0">
                <a:hlinkClick r:id="rId2"/>
              </a:rPr>
              <a:t>www.yory.nl</a:t>
            </a:r>
            <a:r>
              <a:rPr lang="nl-NL" dirty="0"/>
              <a:t> (auteurspagina Indie of Stamboom Helpdesk)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Hergebruik</a:t>
            </a:r>
          </a:p>
          <a:p>
            <a:r>
              <a:rPr lang="nl-NL" dirty="0"/>
              <a:t>Sheets en tekst volledig vrij om te hergebruiken</a:t>
            </a:r>
          </a:p>
          <a:p>
            <a:r>
              <a:rPr lang="nl-NL" dirty="0"/>
              <a:t>Geen naamsvermelding nodig</a:t>
            </a:r>
          </a:p>
          <a:p>
            <a:r>
              <a:rPr lang="nl-NL" dirty="0"/>
              <a:t>Gebruik het om zelf een cursus of lezing te geven</a:t>
            </a:r>
          </a:p>
        </p:txBody>
      </p:sp>
    </p:spTree>
    <p:extLst>
      <p:ext uri="{BB962C8B-B14F-4D97-AF65-F5344CB8AC3E}">
        <p14:creationId xmlns:p14="http://schemas.microsoft.com/office/powerpoint/2010/main" val="149376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F3BBE-4AD2-F3BA-1383-AE934845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A357EF-1C25-3B08-ACA4-F85E1D965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solidFill>
                <a:srgbClr val="FFC000"/>
              </a:solidFill>
            </a:endParaRPr>
          </a:p>
          <a:p>
            <a:endParaRPr lang="nl-NL" dirty="0">
              <a:solidFill>
                <a:srgbClr val="FFC000"/>
              </a:solidFill>
            </a:endParaRPr>
          </a:p>
          <a:p>
            <a:r>
              <a:rPr lang="nl-NL" dirty="0">
                <a:solidFill>
                  <a:srgbClr val="FFC000"/>
                </a:solidFill>
              </a:rPr>
              <a:t>Archiefvormer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168400DE-844A-8290-7E8A-534FB8689A6D}"/>
              </a:ext>
            </a:extLst>
          </p:cNvPr>
          <p:cNvGrpSpPr/>
          <p:nvPr/>
        </p:nvGrpSpPr>
        <p:grpSpPr>
          <a:xfrm>
            <a:off x="2236836" y="5299050"/>
            <a:ext cx="3426544" cy="1272920"/>
            <a:chOff x="2236836" y="5299050"/>
            <a:chExt cx="3426544" cy="1272920"/>
          </a:xfrm>
          <a:noFill/>
        </p:grpSpPr>
        <p:sp>
          <p:nvSpPr>
            <p:cNvPr id="13" name="Stroomdiagram: Verbindingslijn naar een andere pagina 12">
              <a:extLst>
                <a:ext uri="{FF2B5EF4-FFF2-40B4-BE49-F238E27FC236}">
                  <a16:creationId xmlns:a16="http://schemas.microsoft.com/office/drawing/2014/main" id="{A7B1A43B-468A-82D4-0572-09FEE19D3FD1}"/>
                </a:ext>
              </a:extLst>
            </p:cNvPr>
            <p:cNvSpPr/>
            <p:nvPr/>
          </p:nvSpPr>
          <p:spPr>
            <a:xfrm rot="10800000">
              <a:off x="4326192" y="5299050"/>
              <a:ext cx="1337188" cy="1272920"/>
            </a:xfrm>
            <a:prstGeom prst="flowChartOffpageConnector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Stroomdiagram: Verbindingslijn naar een andere pagina 14">
              <a:extLst>
                <a:ext uri="{FF2B5EF4-FFF2-40B4-BE49-F238E27FC236}">
                  <a16:creationId xmlns:a16="http://schemas.microsoft.com/office/drawing/2014/main" id="{1B6A6D6F-92AE-FDC3-70F7-61AD59EDF3D2}"/>
                </a:ext>
              </a:extLst>
            </p:cNvPr>
            <p:cNvSpPr/>
            <p:nvPr/>
          </p:nvSpPr>
          <p:spPr>
            <a:xfrm rot="10800000">
              <a:off x="2236836" y="5299050"/>
              <a:ext cx="1337188" cy="1272920"/>
            </a:xfrm>
            <a:prstGeom prst="flowChartOffpageConnector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nl-NL" dirty="0">
                <a:solidFill>
                  <a:srgbClr val="FFC000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5F8C46D-3ECE-C9EF-43CE-CF79656DC9F3}"/>
                </a:ext>
              </a:extLst>
            </p:cNvPr>
            <p:cNvSpPr/>
            <p:nvPr/>
          </p:nvSpPr>
          <p:spPr>
            <a:xfrm>
              <a:off x="3574025" y="6076335"/>
              <a:ext cx="752166" cy="495635"/>
            </a:xfrm>
            <a:prstGeom prst="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BE43B078-A85E-1323-1AF1-6EE03F80CC57}"/>
              </a:ext>
            </a:extLst>
          </p:cNvPr>
          <p:cNvSpPr txBox="1"/>
          <p:nvPr/>
        </p:nvSpPr>
        <p:spPr>
          <a:xfrm>
            <a:off x="3134959" y="4989513"/>
            <a:ext cx="157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RK Ziekenhuis</a:t>
            </a:r>
          </a:p>
        </p:txBody>
      </p:sp>
    </p:spTree>
    <p:extLst>
      <p:ext uri="{BB962C8B-B14F-4D97-AF65-F5344CB8AC3E}">
        <p14:creationId xmlns:p14="http://schemas.microsoft.com/office/powerpoint/2010/main" val="360382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9"/>
    </mc:Choice>
    <mc:Fallback xmlns="">
      <p:transition spd="slow" advTm="306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B9BAB-71B2-3FB5-5200-6D247492F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0AD4B-60E3-6116-7B21-0F0BB863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673B49-621F-9A1D-F163-18DA69BFF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FF0000"/>
                </a:solidFill>
              </a:rPr>
              <a:t>Archiefstukken</a:t>
            </a:r>
          </a:p>
          <a:p>
            <a:r>
              <a:rPr lang="nl-NL" dirty="0">
                <a:solidFill>
                  <a:srgbClr val="FFC000"/>
                </a:solidFill>
              </a:rPr>
              <a:t>Archiefvormer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046813E-C63F-F24A-D1D6-23A94066ADDC}"/>
              </a:ext>
            </a:extLst>
          </p:cNvPr>
          <p:cNvGrpSpPr/>
          <p:nvPr/>
        </p:nvGrpSpPr>
        <p:grpSpPr>
          <a:xfrm>
            <a:off x="7570840" y="2632588"/>
            <a:ext cx="3121741" cy="3067306"/>
            <a:chOff x="6862916" y="2013155"/>
            <a:chExt cx="3121741" cy="3067306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D621A109-9F4E-47A1-B5EF-476497D9208C}"/>
                </a:ext>
              </a:extLst>
            </p:cNvPr>
            <p:cNvSpPr/>
            <p:nvPr/>
          </p:nvSpPr>
          <p:spPr>
            <a:xfrm>
              <a:off x="6862916" y="2015613"/>
              <a:ext cx="1415845" cy="14158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Personeels-dossiers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1F5C8B80-0370-6576-8145-0AA29BC26387}"/>
                </a:ext>
              </a:extLst>
            </p:cNvPr>
            <p:cNvSpPr/>
            <p:nvPr/>
          </p:nvSpPr>
          <p:spPr>
            <a:xfrm>
              <a:off x="8568812" y="2013155"/>
              <a:ext cx="1415845" cy="14158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Groot- en kasboeken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B7F22C5-A06C-8E9E-093A-3C78C55450BC}"/>
                </a:ext>
              </a:extLst>
            </p:cNvPr>
            <p:cNvSpPr/>
            <p:nvPr/>
          </p:nvSpPr>
          <p:spPr>
            <a:xfrm>
              <a:off x="6862916" y="3664616"/>
              <a:ext cx="1415845" cy="14158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Patiënten-registers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8939B33-D886-DE02-85BF-B93F9C7DC22D}"/>
                </a:ext>
              </a:extLst>
            </p:cNvPr>
            <p:cNvSpPr/>
            <p:nvPr/>
          </p:nvSpPr>
          <p:spPr>
            <a:xfrm>
              <a:off x="8568812" y="3662158"/>
              <a:ext cx="1415845" cy="14158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Jubileum-boeken</a:t>
              </a: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AEB9B116-0316-86F9-593E-9E42EB9F36FA}"/>
              </a:ext>
            </a:extLst>
          </p:cNvPr>
          <p:cNvGrpSpPr/>
          <p:nvPr/>
        </p:nvGrpSpPr>
        <p:grpSpPr>
          <a:xfrm>
            <a:off x="2236836" y="5299050"/>
            <a:ext cx="3426544" cy="1272920"/>
            <a:chOff x="2236836" y="5299050"/>
            <a:chExt cx="3426544" cy="1272920"/>
          </a:xfrm>
          <a:noFill/>
        </p:grpSpPr>
        <p:sp>
          <p:nvSpPr>
            <p:cNvPr id="13" name="Stroomdiagram: Verbindingslijn naar een andere pagina 12">
              <a:extLst>
                <a:ext uri="{FF2B5EF4-FFF2-40B4-BE49-F238E27FC236}">
                  <a16:creationId xmlns:a16="http://schemas.microsoft.com/office/drawing/2014/main" id="{B7AED6E4-CCB8-4BF4-8370-47BB9DD7559A}"/>
                </a:ext>
              </a:extLst>
            </p:cNvPr>
            <p:cNvSpPr/>
            <p:nvPr/>
          </p:nvSpPr>
          <p:spPr>
            <a:xfrm rot="10800000">
              <a:off x="4326192" y="5299050"/>
              <a:ext cx="1337188" cy="1272920"/>
            </a:xfrm>
            <a:prstGeom prst="flowChartOffpageConnector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Stroomdiagram: Verbindingslijn naar een andere pagina 14">
              <a:extLst>
                <a:ext uri="{FF2B5EF4-FFF2-40B4-BE49-F238E27FC236}">
                  <a16:creationId xmlns:a16="http://schemas.microsoft.com/office/drawing/2014/main" id="{0467B816-1310-1558-9321-4F5BA21FF1AB}"/>
                </a:ext>
              </a:extLst>
            </p:cNvPr>
            <p:cNvSpPr/>
            <p:nvPr/>
          </p:nvSpPr>
          <p:spPr>
            <a:xfrm rot="10800000">
              <a:off x="2236836" y="5299050"/>
              <a:ext cx="1337188" cy="1272920"/>
            </a:xfrm>
            <a:prstGeom prst="flowChartOffpageConnector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nl-NL" dirty="0">
                <a:solidFill>
                  <a:srgbClr val="FFC000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D709448-E0FA-E44B-C594-8176F1D69EDB}"/>
                </a:ext>
              </a:extLst>
            </p:cNvPr>
            <p:cNvSpPr/>
            <p:nvPr/>
          </p:nvSpPr>
          <p:spPr>
            <a:xfrm>
              <a:off x="3574025" y="6076335"/>
              <a:ext cx="752166" cy="495635"/>
            </a:xfrm>
            <a:prstGeom prst="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9D3112D4-629D-DCF4-1401-093043285664}"/>
              </a:ext>
            </a:extLst>
          </p:cNvPr>
          <p:cNvSpPr txBox="1"/>
          <p:nvPr/>
        </p:nvSpPr>
        <p:spPr>
          <a:xfrm>
            <a:off x="3134959" y="4989513"/>
            <a:ext cx="157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RK Ziekenhuis</a:t>
            </a:r>
          </a:p>
        </p:txBody>
      </p:sp>
    </p:spTree>
    <p:extLst>
      <p:ext uri="{BB962C8B-B14F-4D97-AF65-F5344CB8AC3E}">
        <p14:creationId xmlns:p14="http://schemas.microsoft.com/office/powerpoint/2010/main" val="183007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63428-2FC6-0500-D9A4-DF48787AC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2A5BD-F5C5-624E-45C8-AC7AAD88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D1A3C-CBE5-315A-FC40-A4AFF2E4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Archief</a:t>
            </a:r>
          </a:p>
          <a:p>
            <a:r>
              <a:rPr lang="nl-NL" dirty="0">
                <a:solidFill>
                  <a:srgbClr val="FF0000"/>
                </a:solidFill>
              </a:rPr>
              <a:t>Archiefstukken</a:t>
            </a:r>
          </a:p>
          <a:p>
            <a:r>
              <a:rPr lang="nl-NL" dirty="0">
                <a:solidFill>
                  <a:srgbClr val="FFC000"/>
                </a:solidFill>
              </a:rPr>
              <a:t>Archiefvormer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C2083FA-5F71-C8CB-EA6D-84D90B08DFF7}"/>
              </a:ext>
            </a:extLst>
          </p:cNvPr>
          <p:cNvSpPr/>
          <p:nvPr/>
        </p:nvSpPr>
        <p:spPr>
          <a:xfrm>
            <a:off x="7403691" y="2074607"/>
            <a:ext cx="3490452" cy="38609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B76E4FB9-6CFB-CEAE-1A5F-6C0958614968}"/>
              </a:ext>
            </a:extLst>
          </p:cNvPr>
          <p:cNvGrpSpPr/>
          <p:nvPr/>
        </p:nvGrpSpPr>
        <p:grpSpPr>
          <a:xfrm>
            <a:off x="7570840" y="2632588"/>
            <a:ext cx="3121741" cy="3067306"/>
            <a:chOff x="6862916" y="2013155"/>
            <a:chExt cx="3121741" cy="3067306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9F53320B-C775-EB06-FB49-CA793055B7BA}"/>
                </a:ext>
              </a:extLst>
            </p:cNvPr>
            <p:cNvSpPr/>
            <p:nvPr/>
          </p:nvSpPr>
          <p:spPr>
            <a:xfrm>
              <a:off x="6862916" y="2015613"/>
              <a:ext cx="1415845" cy="14158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Personeels-dossiers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35D27D09-3013-BEFC-4A28-8911EFE1DEB8}"/>
                </a:ext>
              </a:extLst>
            </p:cNvPr>
            <p:cNvSpPr/>
            <p:nvPr/>
          </p:nvSpPr>
          <p:spPr>
            <a:xfrm>
              <a:off x="8568812" y="2013155"/>
              <a:ext cx="1415845" cy="14158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Groot- en kasboeken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30097C76-F577-6B85-04D9-29D040F6FBBA}"/>
                </a:ext>
              </a:extLst>
            </p:cNvPr>
            <p:cNvSpPr/>
            <p:nvPr/>
          </p:nvSpPr>
          <p:spPr>
            <a:xfrm>
              <a:off x="6862916" y="3664616"/>
              <a:ext cx="1415845" cy="14158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Patiënten-registers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5DF1A01-4DFE-806A-4A91-045C8CF4B8BE}"/>
                </a:ext>
              </a:extLst>
            </p:cNvPr>
            <p:cNvSpPr/>
            <p:nvPr/>
          </p:nvSpPr>
          <p:spPr>
            <a:xfrm>
              <a:off x="8568812" y="3662158"/>
              <a:ext cx="1415845" cy="14158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Jubileum-boeken</a:t>
              </a:r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A70A72D5-BCF8-CF24-12C5-5317445CD2A8}"/>
              </a:ext>
            </a:extLst>
          </p:cNvPr>
          <p:cNvSpPr txBox="1"/>
          <p:nvPr/>
        </p:nvSpPr>
        <p:spPr>
          <a:xfrm>
            <a:off x="7570840" y="2146677"/>
            <a:ext cx="332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B0F0"/>
                </a:solidFill>
              </a:rPr>
              <a:t>Archief RK Ziekenhuis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A1AD2738-116A-ABBE-BC25-9C2197403FCB}"/>
              </a:ext>
            </a:extLst>
          </p:cNvPr>
          <p:cNvGrpSpPr/>
          <p:nvPr/>
        </p:nvGrpSpPr>
        <p:grpSpPr>
          <a:xfrm>
            <a:off x="2236836" y="5299050"/>
            <a:ext cx="3426544" cy="1272920"/>
            <a:chOff x="2236836" y="5299050"/>
            <a:chExt cx="3426544" cy="1272920"/>
          </a:xfrm>
          <a:noFill/>
        </p:grpSpPr>
        <p:sp>
          <p:nvSpPr>
            <p:cNvPr id="13" name="Stroomdiagram: Verbindingslijn naar een andere pagina 12">
              <a:extLst>
                <a:ext uri="{FF2B5EF4-FFF2-40B4-BE49-F238E27FC236}">
                  <a16:creationId xmlns:a16="http://schemas.microsoft.com/office/drawing/2014/main" id="{847EE6C7-1E63-1846-2439-F709DB2DE516}"/>
                </a:ext>
              </a:extLst>
            </p:cNvPr>
            <p:cNvSpPr/>
            <p:nvPr/>
          </p:nvSpPr>
          <p:spPr>
            <a:xfrm rot="10800000">
              <a:off x="4326192" y="5299050"/>
              <a:ext cx="1337188" cy="1272920"/>
            </a:xfrm>
            <a:prstGeom prst="flowChartOffpageConnector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Stroomdiagram: Verbindingslijn naar een andere pagina 14">
              <a:extLst>
                <a:ext uri="{FF2B5EF4-FFF2-40B4-BE49-F238E27FC236}">
                  <a16:creationId xmlns:a16="http://schemas.microsoft.com/office/drawing/2014/main" id="{8ED3DE50-3623-1CAA-6DE2-8289CE79FB1E}"/>
                </a:ext>
              </a:extLst>
            </p:cNvPr>
            <p:cNvSpPr/>
            <p:nvPr/>
          </p:nvSpPr>
          <p:spPr>
            <a:xfrm rot="10800000">
              <a:off x="2236836" y="5299050"/>
              <a:ext cx="1337188" cy="1272920"/>
            </a:xfrm>
            <a:prstGeom prst="flowChartOffpageConnector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nl-NL" dirty="0">
                <a:solidFill>
                  <a:srgbClr val="FFC000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762250C-2898-F51C-3834-D5BAF08B7FE8}"/>
                </a:ext>
              </a:extLst>
            </p:cNvPr>
            <p:cNvSpPr/>
            <p:nvPr/>
          </p:nvSpPr>
          <p:spPr>
            <a:xfrm>
              <a:off x="3574025" y="6076335"/>
              <a:ext cx="752166" cy="495635"/>
            </a:xfrm>
            <a:prstGeom prst="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01466DF1-B9BE-AD5F-9C90-E3E45A25BB98}"/>
              </a:ext>
            </a:extLst>
          </p:cNvPr>
          <p:cNvSpPr txBox="1"/>
          <p:nvPr/>
        </p:nvSpPr>
        <p:spPr>
          <a:xfrm>
            <a:off x="3134959" y="4989513"/>
            <a:ext cx="157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RK Ziekenhuis</a:t>
            </a:r>
          </a:p>
        </p:txBody>
      </p:sp>
    </p:spTree>
    <p:extLst>
      <p:ext uri="{BB962C8B-B14F-4D97-AF65-F5344CB8AC3E}">
        <p14:creationId xmlns:p14="http://schemas.microsoft.com/office/powerpoint/2010/main" val="114735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FB220-E9B5-6EC0-3B73-D7EB09BE5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2A3F4-F5D5-2838-96F0-1B87A4D98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6C48AD-2D12-1C93-40DB-12FC6EA94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B0F0"/>
                </a:solidFill>
              </a:rPr>
              <a:t>Archief</a:t>
            </a:r>
          </a:p>
          <a:p>
            <a:r>
              <a:rPr lang="nl-NL" dirty="0">
                <a:solidFill>
                  <a:srgbClr val="FF0000"/>
                </a:solidFill>
              </a:rPr>
              <a:t>Archiefstukken</a:t>
            </a:r>
          </a:p>
          <a:p>
            <a:r>
              <a:rPr lang="nl-NL" dirty="0">
                <a:solidFill>
                  <a:srgbClr val="FFC000"/>
                </a:solidFill>
              </a:rPr>
              <a:t>Archiefvormer</a:t>
            </a:r>
          </a:p>
          <a:p>
            <a:r>
              <a:rPr lang="nl-NL" dirty="0">
                <a:solidFill>
                  <a:srgbClr val="00B050"/>
                </a:solidFill>
              </a:rPr>
              <a:t>Archiefinstelling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942BDD6-39A4-2F47-9A64-273E7B63EEF2}"/>
              </a:ext>
            </a:extLst>
          </p:cNvPr>
          <p:cNvSpPr/>
          <p:nvPr/>
        </p:nvSpPr>
        <p:spPr>
          <a:xfrm>
            <a:off x="7403691" y="2074607"/>
            <a:ext cx="3490452" cy="38609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FDE000AE-08D0-9867-4875-1DFEB09EE211}"/>
              </a:ext>
            </a:extLst>
          </p:cNvPr>
          <p:cNvGrpSpPr/>
          <p:nvPr/>
        </p:nvGrpSpPr>
        <p:grpSpPr>
          <a:xfrm>
            <a:off x="7570840" y="2632588"/>
            <a:ext cx="3121741" cy="3067306"/>
            <a:chOff x="6862916" y="2013155"/>
            <a:chExt cx="3121741" cy="3067306"/>
          </a:xfrm>
        </p:grpSpPr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B40BCF33-BB04-B913-5CE3-76A6A5ABABCB}"/>
                </a:ext>
              </a:extLst>
            </p:cNvPr>
            <p:cNvSpPr/>
            <p:nvPr/>
          </p:nvSpPr>
          <p:spPr>
            <a:xfrm>
              <a:off x="6862916" y="2015613"/>
              <a:ext cx="1415845" cy="14158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Personeels-dossiers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444DD87D-1331-EBBF-8BBE-E33F6FC65147}"/>
                </a:ext>
              </a:extLst>
            </p:cNvPr>
            <p:cNvSpPr/>
            <p:nvPr/>
          </p:nvSpPr>
          <p:spPr>
            <a:xfrm>
              <a:off x="8568812" y="2013155"/>
              <a:ext cx="1415845" cy="14158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Groot- en kasboeken</a:t>
              </a: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FFB5A45D-1AB4-6B2D-787F-B4F0DD55A5ED}"/>
                </a:ext>
              </a:extLst>
            </p:cNvPr>
            <p:cNvSpPr/>
            <p:nvPr/>
          </p:nvSpPr>
          <p:spPr>
            <a:xfrm>
              <a:off x="6862916" y="3664616"/>
              <a:ext cx="1415845" cy="14158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Patiënten-registers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EFD25A9-9C5A-CE7C-548C-B1D00C3C4C42}"/>
                </a:ext>
              </a:extLst>
            </p:cNvPr>
            <p:cNvSpPr/>
            <p:nvPr/>
          </p:nvSpPr>
          <p:spPr>
            <a:xfrm>
              <a:off x="8568812" y="3662158"/>
              <a:ext cx="1415845" cy="141584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FF0000"/>
                  </a:solidFill>
                </a:rPr>
                <a:t>Jubileum-boeken</a:t>
              </a:r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85B3CD3E-A29E-6EF9-3AAD-CE9890F623C4}"/>
              </a:ext>
            </a:extLst>
          </p:cNvPr>
          <p:cNvSpPr txBox="1"/>
          <p:nvPr/>
        </p:nvSpPr>
        <p:spPr>
          <a:xfrm>
            <a:off x="7570840" y="2146677"/>
            <a:ext cx="332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B0F0"/>
                </a:solidFill>
              </a:rPr>
              <a:t>Archief RK Ziekenhuis</a:t>
            </a:r>
            <a:endParaRPr lang="nl-NL" b="1" u="sng" dirty="0">
              <a:solidFill>
                <a:srgbClr val="00B0F0"/>
              </a:solidFill>
            </a:endParaRPr>
          </a:p>
        </p:txBody>
      </p:sp>
      <p:sp>
        <p:nvSpPr>
          <p:cNvPr id="11" name="Stroomdiagram: Verbindingslijn naar een andere pagina 10">
            <a:extLst>
              <a:ext uri="{FF2B5EF4-FFF2-40B4-BE49-F238E27FC236}">
                <a16:creationId xmlns:a16="http://schemas.microsoft.com/office/drawing/2014/main" id="{987518A4-607E-E801-3CBC-D52104FB1611}"/>
              </a:ext>
            </a:extLst>
          </p:cNvPr>
          <p:cNvSpPr/>
          <p:nvPr/>
        </p:nvSpPr>
        <p:spPr>
          <a:xfrm rot="10800000">
            <a:off x="7005482" y="226142"/>
            <a:ext cx="4348317" cy="6368487"/>
          </a:xfrm>
          <a:prstGeom prst="flowChartOffpageConnector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6CB6E88-2B34-EB64-5309-CBEABBD8EDF0}"/>
              </a:ext>
            </a:extLst>
          </p:cNvPr>
          <p:cNvSpPr txBox="1"/>
          <p:nvPr/>
        </p:nvSpPr>
        <p:spPr>
          <a:xfrm>
            <a:off x="7074305" y="1588696"/>
            <a:ext cx="418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00B050"/>
                </a:solidFill>
              </a:rPr>
              <a:t>Stadsarchief</a:t>
            </a: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5935EAE1-11F8-252C-171A-901A4AF65BAA}"/>
              </a:ext>
            </a:extLst>
          </p:cNvPr>
          <p:cNvGrpSpPr/>
          <p:nvPr/>
        </p:nvGrpSpPr>
        <p:grpSpPr>
          <a:xfrm>
            <a:off x="2236836" y="5299050"/>
            <a:ext cx="3426544" cy="1272920"/>
            <a:chOff x="2236836" y="5299050"/>
            <a:chExt cx="3426544" cy="1272920"/>
          </a:xfrm>
          <a:noFill/>
        </p:grpSpPr>
        <p:sp>
          <p:nvSpPr>
            <p:cNvPr id="13" name="Stroomdiagram: Verbindingslijn naar een andere pagina 12">
              <a:extLst>
                <a:ext uri="{FF2B5EF4-FFF2-40B4-BE49-F238E27FC236}">
                  <a16:creationId xmlns:a16="http://schemas.microsoft.com/office/drawing/2014/main" id="{484A0DAA-D3BA-783F-2CB7-28046CCFE55E}"/>
                </a:ext>
              </a:extLst>
            </p:cNvPr>
            <p:cNvSpPr/>
            <p:nvPr/>
          </p:nvSpPr>
          <p:spPr>
            <a:xfrm rot="10800000">
              <a:off x="4326192" y="5299050"/>
              <a:ext cx="1337188" cy="1272920"/>
            </a:xfrm>
            <a:prstGeom prst="flowChartOffpageConnector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Stroomdiagram: Verbindingslijn naar een andere pagina 14">
              <a:extLst>
                <a:ext uri="{FF2B5EF4-FFF2-40B4-BE49-F238E27FC236}">
                  <a16:creationId xmlns:a16="http://schemas.microsoft.com/office/drawing/2014/main" id="{9C41D26B-3FBF-296D-9934-6CA9D9FDAC47}"/>
                </a:ext>
              </a:extLst>
            </p:cNvPr>
            <p:cNvSpPr/>
            <p:nvPr/>
          </p:nvSpPr>
          <p:spPr>
            <a:xfrm rot="10800000">
              <a:off x="2236836" y="5299050"/>
              <a:ext cx="1337188" cy="1272920"/>
            </a:xfrm>
            <a:prstGeom prst="flowChartOffpageConnector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nl-NL" dirty="0">
                <a:solidFill>
                  <a:srgbClr val="FFC000"/>
                </a:solidFill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4B2A7C0-EB89-3FF5-2B3F-6EB2AD6DE189}"/>
                </a:ext>
              </a:extLst>
            </p:cNvPr>
            <p:cNvSpPr/>
            <p:nvPr/>
          </p:nvSpPr>
          <p:spPr>
            <a:xfrm>
              <a:off x="3574025" y="6076335"/>
              <a:ext cx="752166" cy="495635"/>
            </a:xfrm>
            <a:prstGeom prst="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Tekstvak 17">
            <a:extLst>
              <a:ext uri="{FF2B5EF4-FFF2-40B4-BE49-F238E27FC236}">
                <a16:creationId xmlns:a16="http://schemas.microsoft.com/office/drawing/2014/main" id="{44DB6337-1C05-4B6C-CCB0-1C46A2F73580}"/>
              </a:ext>
            </a:extLst>
          </p:cNvPr>
          <p:cNvSpPr txBox="1"/>
          <p:nvPr/>
        </p:nvSpPr>
        <p:spPr>
          <a:xfrm>
            <a:off x="3134959" y="4989513"/>
            <a:ext cx="1573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RK Ziekenhuis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914CB960-87CD-530A-B5B3-8E008A7A3049}"/>
              </a:ext>
            </a:extLst>
          </p:cNvPr>
          <p:cNvCxnSpPr>
            <a:cxnSpLocks/>
          </p:cNvCxnSpPr>
          <p:nvPr/>
        </p:nvCxnSpPr>
        <p:spPr>
          <a:xfrm flipV="1">
            <a:off x="5663380" y="5951664"/>
            <a:ext cx="1740311" cy="620306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8E62F3F6-6135-91B0-7A03-CD842B264F28}"/>
              </a:ext>
            </a:extLst>
          </p:cNvPr>
          <p:cNvCxnSpPr>
            <a:cxnSpLocks/>
          </p:cNvCxnSpPr>
          <p:nvPr/>
        </p:nvCxnSpPr>
        <p:spPr>
          <a:xfrm flipV="1">
            <a:off x="2236835" y="2074607"/>
            <a:ext cx="5166855" cy="3459391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866C5586-2EF6-EE89-6D34-869E8E469F9F}"/>
              </a:ext>
            </a:extLst>
          </p:cNvPr>
          <p:cNvSpPr txBox="1"/>
          <p:nvPr/>
        </p:nvSpPr>
        <p:spPr>
          <a:xfrm rot="19571925">
            <a:off x="4252316" y="3692692"/>
            <a:ext cx="254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spc="600" dirty="0">
                <a:solidFill>
                  <a:schemeClr val="bg1">
                    <a:lumMod val="85000"/>
                  </a:schemeClr>
                </a:solidFill>
              </a:rPr>
              <a:t>OVERDRACHT</a:t>
            </a:r>
          </a:p>
        </p:txBody>
      </p:sp>
    </p:spTree>
    <p:extLst>
      <p:ext uri="{BB962C8B-B14F-4D97-AF65-F5344CB8AC3E}">
        <p14:creationId xmlns:p14="http://schemas.microsoft.com/office/powerpoint/2010/main" val="2150113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8FE93-A0EA-0F47-7E17-3EF32B99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Belangrijke begrippen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1A7DAA-16FB-ECFF-D78C-159B2FEE46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Archief</a:t>
            </a:r>
          </a:p>
          <a:p>
            <a:r>
              <a:rPr lang="nl-NL" dirty="0"/>
              <a:t>Archiefstukken</a:t>
            </a:r>
          </a:p>
          <a:p>
            <a:r>
              <a:rPr lang="nl-NL" dirty="0"/>
              <a:t>Archiefvormer</a:t>
            </a:r>
          </a:p>
          <a:p>
            <a:r>
              <a:rPr lang="nl-NL" dirty="0"/>
              <a:t>Archiefinstelling</a:t>
            </a:r>
          </a:p>
          <a:p>
            <a:r>
              <a:rPr lang="nl-NL" dirty="0"/>
              <a:t>Inventaris / Toegang</a:t>
            </a:r>
          </a:p>
          <a:p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C204B20-9264-F5ED-442F-40094D10F4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13006"/>
            <a:ext cx="5181600" cy="3976576"/>
          </a:xfr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49C1E323-0003-1DDE-DBE4-D585457E62C4}"/>
              </a:ext>
            </a:extLst>
          </p:cNvPr>
          <p:cNvSpPr/>
          <p:nvPr/>
        </p:nvSpPr>
        <p:spPr>
          <a:xfrm>
            <a:off x="6096000" y="1936954"/>
            <a:ext cx="2349910" cy="481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6064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1348</Words>
  <Application>Microsoft Office PowerPoint</Application>
  <PresentationFormat>Breedbeeld</PresentationFormat>
  <Paragraphs>276</Paragraphs>
  <Slides>40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4" baseType="lpstr">
      <vt:lpstr>Aptos</vt:lpstr>
      <vt:lpstr>Aptos Display</vt:lpstr>
      <vt:lpstr>Arial</vt:lpstr>
      <vt:lpstr>Kantoorthema</vt:lpstr>
      <vt:lpstr>Webinar Archiefonderzoek</vt:lpstr>
      <vt:lpstr>Basiskennis en stappenplan</vt:lpstr>
      <vt:lpstr>Opbouw</vt:lpstr>
      <vt:lpstr>Basiskennis</vt:lpstr>
      <vt:lpstr>Belangrijke begrippen</vt:lpstr>
      <vt:lpstr>Belangrijke begrippen</vt:lpstr>
      <vt:lpstr>Belangrijke begrippen</vt:lpstr>
      <vt:lpstr>Belangrijke begrippen</vt:lpstr>
      <vt:lpstr>Belangrijke begrippen</vt:lpstr>
      <vt:lpstr>Belangrijke begrippen</vt:lpstr>
      <vt:lpstr>Belangrijke begrippen</vt:lpstr>
      <vt:lpstr>Hoe ontstaat een inventaris?</vt:lpstr>
      <vt:lpstr>Hoe ontstaat een inventaris?</vt:lpstr>
      <vt:lpstr>Hoe ontstaat een inventaris?</vt:lpstr>
      <vt:lpstr>Hoe ontstaat een inventaris?</vt:lpstr>
      <vt:lpstr>Hoe ontstaat een inventaris?</vt:lpstr>
      <vt:lpstr>Het Nederlandse archiefwezen</vt:lpstr>
      <vt:lpstr>Het Belgische archiefwezen</vt:lpstr>
      <vt:lpstr>De gebruikte archiefsystemen</vt:lpstr>
      <vt:lpstr>Géén archiefsysteem?!</vt:lpstr>
      <vt:lpstr>Archiefportalen</vt:lpstr>
      <vt:lpstr>Stappenplan</vt:lpstr>
      <vt:lpstr>5 stappen van archiefonderzoek</vt:lpstr>
      <vt:lpstr>5 stappen van archiefonderzoek</vt:lpstr>
      <vt:lpstr>5 stappen van archiefonderzoek</vt:lpstr>
      <vt:lpstr>Stap 2: In wat voor archiefstuk vind ik dat?</vt:lpstr>
      <vt:lpstr>5 stappen van archiefonderzoek</vt:lpstr>
      <vt:lpstr>Stap 3: Waar vind ik deze archiefstukken?</vt:lpstr>
      <vt:lpstr>5 stappen van archiefonderzoek</vt:lpstr>
      <vt:lpstr>Stap 4: Hoe vind ik deze archiefstukken?</vt:lpstr>
      <vt:lpstr>5 stappen van archiefonderzoek</vt:lpstr>
      <vt:lpstr>Stap 1: Wat wil ik weten?</vt:lpstr>
      <vt:lpstr>Stap 2: In wat voor archiefstuk vind ik dat?</vt:lpstr>
      <vt:lpstr>Stap 3: Waar vind ik deze archiefstukken?</vt:lpstr>
      <vt:lpstr>Stap 3: Waar vind ik deze archiefstukken?</vt:lpstr>
      <vt:lpstr>Stap 4: Hoe vind ik deze archiefstukken?</vt:lpstr>
      <vt:lpstr>Stap 5: Hoe raadpleeg ik deze archiefstukken?</vt:lpstr>
      <vt:lpstr>Oefening (1)</vt:lpstr>
      <vt:lpstr>Oefening (2)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Indie van Lieshout</dc:creator>
  <cp:lastModifiedBy>Indie van Lieshout</cp:lastModifiedBy>
  <cp:revision>1</cp:revision>
  <dcterms:created xsi:type="dcterms:W3CDTF">2025-07-14T05:22:33Z</dcterms:created>
  <dcterms:modified xsi:type="dcterms:W3CDTF">2025-07-27T14:45:47Z</dcterms:modified>
</cp:coreProperties>
</file>