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60" r:id="rId13"/>
    <p:sldId id="279" r:id="rId14"/>
    <p:sldId id="280" r:id="rId15"/>
    <p:sldId id="282" r:id="rId16"/>
    <p:sldId id="281" r:id="rId17"/>
    <p:sldId id="296" r:id="rId18"/>
    <p:sldId id="283" r:id="rId19"/>
    <p:sldId id="295" r:id="rId20"/>
    <p:sldId id="261" r:id="rId21"/>
    <p:sldId id="275" r:id="rId22"/>
    <p:sldId id="277" r:id="rId23"/>
    <p:sldId id="274" r:id="rId24"/>
    <p:sldId id="262" r:id="rId25"/>
    <p:sldId id="294" r:id="rId26"/>
    <p:sldId id="293" r:id="rId27"/>
    <p:sldId id="29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FB185-19CF-407C-BA69-7E2A9716A07B}" v="99" dt="2025-07-26T16:53:55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ie van Lieshout" userId="68f0992829513e54" providerId="LiveId" clId="{A61FB185-19CF-407C-BA69-7E2A9716A07B}"/>
    <pc:docChg chg="undo redo custSel addSld delSld modSld sldOrd">
      <pc:chgData name="Indie van Lieshout" userId="68f0992829513e54" providerId="LiveId" clId="{A61FB185-19CF-407C-BA69-7E2A9716A07B}" dt="2025-07-27T14:45:11.427" v="6000" actId="478"/>
      <pc:docMkLst>
        <pc:docMk/>
      </pc:docMkLst>
      <pc:sldChg chg="modSp new mod">
        <pc:chgData name="Indie van Lieshout" userId="68f0992829513e54" providerId="LiveId" clId="{A61FB185-19CF-407C-BA69-7E2A9716A07B}" dt="2025-07-26T13:29:30.388" v="54" actId="20577"/>
        <pc:sldMkLst>
          <pc:docMk/>
          <pc:sldMk cId="591804193" sldId="256"/>
        </pc:sldMkLst>
        <pc:spChg chg="mod">
          <ac:chgData name="Indie van Lieshout" userId="68f0992829513e54" providerId="LiveId" clId="{A61FB185-19CF-407C-BA69-7E2A9716A07B}" dt="2025-07-26T13:29:30.388" v="54" actId="20577"/>
          <ac:spMkLst>
            <pc:docMk/>
            <pc:sldMk cId="591804193" sldId="256"/>
            <ac:spMk id="2" creationId="{7E08A0E6-F32B-187B-A551-DDE17E4AA6F5}"/>
          </ac:spMkLst>
        </pc:spChg>
        <pc:spChg chg="mod">
          <ac:chgData name="Indie van Lieshout" userId="68f0992829513e54" providerId="LiveId" clId="{A61FB185-19CF-407C-BA69-7E2A9716A07B}" dt="2025-07-26T13:29:22.010" v="50" actId="20577"/>
          <ac:spMkLst>
            <pc:docMk/>
            <pc:sldMk cId="591804193" sldId="256"/>
            <ac:spMk id="3" creationId="{765CBC3A-5075-BE3A-6E6B-A99C7F47EB4A}"/>
          </ac:spMkLst>
        </pc:spChg>
      </pc:sldChg>
      <pc:sldChg chg="modSp new mod">
        <pc:chgData name="Indie van Lieshout" userId="68f0992829513e54" providerId="LiveId" clId="{A61FB185-19CF-407C-BA69-7E2A9716A07B}" dt="2025-07-26T13:42:12.992" v="490" actId="20577"/>
        <pc:sldMkLst>
          <pc:docMk/>
          <pc:sldMk cId="2603848607" sldId="257"/>
        </pc:sldMkLst>
        <pc:spChg chg="mod">
          <ac:chgData name="Indie van Lieshout" userId="68f0992829513e54" providerId="LiveId" clId="{A61FB185-19CF-407C-BA69-7E2A9716A07B}" dt="2025-07-26T13:29:56.449" v="61" actId="20577"/>
          <ac:spMkLst>
            <pc:docMk/>
            <pc:sldMk cId="2603848607" sldId="257"/>
            <ac:spMk id="2" creationId="{C2E38522-E755-55C8-D72B-E1F0D0396832}"/>
          </ac:spMkLst>
        </pc:spChg>
        <pc:spChg chg="mod">
          <ac:chgData name="Indie van Lieshout" userId="68f0992829513e54" providerId="LiveId" clId="{A61FB185-19CF-407C-BA69-7E2A9716A07B}" dt="2025-07-26T13:42:12.992" v="490" actId="20577"/>
          <ac:spMkLst>
            <pc:docMk/>
            <pc:sldMk cId="2603848607" sldId="257"/>
            <ac:spMk id="3" creationId="{D29EB747-D90D-A649-D65B-8645388FAAA6}"/>
          </ac:spMkLst>
        </pc:spChg>
      </pc:sldChg>
      <pc:sldChg chg="new del">
        <pc:chgData name="Indie van Lieshout" userId="68f0992829513e54" providerId="LiveId" clId="{A61FB185-19CF-407C-BA69-7E2A9716A07B}" dt="2025-07-26T14:25:05.319" v="2682" actId="47"/>
        <pc:sldMkLst>
          <pc:docMk/>
          <pc:sldMk cId="533491043" sldId="258"/>
        </pc:sldMkLst>
      </pc:sldChg>
      <pc:sldChg chg="modSp new mod">
        <pc:chgData name="Indie van Lieshout" userId="68f0992829513e54" providerId="LiveId" clId="{A61FB185-19CF-407C-BA69-7E2A9716A07B}" dt="2025-07-26T13:40:42.731" v="320" actId="20577"/>
        <pc:sldMkLst>
          <pc:docMk/>
          <pc:sldMk cId="3152140544" sldId="259"/>
        </pc:sldMkLst>
        <pc:spChg chg="mod">
          <ac:chgData name="Indie van Lieshout" userId="68f0992829513e54" providerId="LiveId" clId="{A61FB185-19CF-407C-BA69-7E2A9716A07B}" dt="2025-07-26T13:39:55.091" v="255" actId="20577"/>
          <ac:spMkLst>
            <pc:docMk/>
            <pc:sldMk cId="3152140544" sldId="259"/>
            <ac:spMk id="2" creationId="{42CD1E85-9736-5183-C7FD-6BE3EDE62016}"/>
          </ac:spMkLst>
        </pc:spChg>
        <pc:spChg chg="mod">
          <ac:chgData name="Indie van Lieshout" userId="68f0992829513e54" providerId="LiveId" clId="{A61FB185-19CF-407C-BA69-7E2A9716A07B}" dt="2025-07-26T13:40:42.731" v="320" actId="20577"/>
          <ac:spMkLst>
            <pc:docMk/>
            <pc:sldMk cId="3152140544" sldId="259"/>
            <ac:spMk id="3" creationId="{E36C308A-FD48-59F4-371A-DED18EE55130}"/>
          </ac:spMkLst>
        </pc:spChg>
      </pc:sldChg>
      <pc:sldChg chg="modSp add mod ord">
        <pc:chgData name="Indie van Lieshout" userId="68f0992829513e54" providerId="LiveId" clId="{A61FB185-19CF-407C-BA69-7E2A9716A07B}" dt="2025-07-26T15:15:08.731" v="5203" actId="20577"/>
        <pc:sldMkLst>
          <pc:docMk/>
          <pc:sldMk cId="1617530119" sldId="260"/>
        </pc:sldMkLst>
        <pc:spChg chg="mod">
          <ac:chgData name="Indie van Lieshout" userId="68f0992829513e54" providerId="LiveId" clId="{A61FB185-19CF-407C-BA69-7E2A9716A07B}" dt="2025-07-26T13:40:54.589" v="341" actId="20577"/>
          <ac:spMkLst>
            <pc:docMk/>
            <pc:sldMk cId="1617530119" sldId="260"/>
            <ac:spMk id="2" creationId="{7F34DAFF-980C-7B17-3752-575B1A70D750}"/>
          </ac:spMkLst>
        </pc:spChg>
        <pc:spChg chg="mod">
          <ac:chgData name="Indie van Lieshout" userId="68f0992829513e54" providerId="LiveId" clId="{A61FB185-19CF-407C-BA69-7E2A9716A07B}" dt="2025-07-26T15:15:08.731" v="5203" actId="20577"/>
          <ac:spMkLst>
            <pc:docMk/>
            <pc:sldMk cId="1617530119" sldId="260"/>
            <ac:spMk id="3" creationId="{8137792B-0D11-3209-0BC3-E59605601F7B}"/>
          </ac:spMkLst>
        </pc:spChg>
      </pc:sldChg>
      <pc:sldChg chg="modSp add mod">
        <pc:chgData name="Indie van Lieshout" userId="68f0992829513e54" providerId="LiveId" clId="{A61FB185-19CF-407C-BA69-7E2A9716A07B}" dt="2025-07-26T13:41:15.825" v="424" actId="20577"/>
        <pc:sldMkLst>
          <pc:docMk/>
          <pc:sldMk cId="1905921693" sldId="261"/>
        </pc:sldMkLst>
        <pc:spChg chg="mod">
          <ac:chgData name="Indie van Lieshout" userId="68f0992829513e54" providerId="LiveId" clId="{A61FB185-19CF-407C-BA69-7E2A9716A07B}" dt="2025-07-26T13:41:09.006" v="389" actId="20577"/>
          <ac:spMkLst>
            <pc:docMk/>
            <pc:sldMk cId="1905921693" sldId="261"/>
            <ac:spMk id="2" creationId="{71101805-4198-D83E-9528-B7E3A2D52611}"/>
          </ac:spMkLst>
        </pc:spChg>
        <pc:spChg chg="mod">
          <ac:chgData name="Indie van Lieshout" userId="68f0992829513e54" providerId="LiveId" clId="{A61FB185-19CF-407C-BA69-7E2A9716A07B}" dt="2025-07-26T13:41:15.825" v="424" actId="20577"/>
          <ac:spMkLst>
            <pc:docMk/>
            <pc:sldMk cId="1905921693" sldId="261"/>
            <ac:spMk id="3" creationId="{C0E630D9-800A-1820-2149-323EFF87B8F0}"/>
          </ac:spMkLst>
        </pc:spChg>
      </pc:sldChg>
      <pc:sldChg chg="modSp add mod">
        <pc:chgData name="Indie van Lieshout" userId="68f0992829513e54" providerId="LiveId" clId="{A61FB185-19CF-407C-BA69-7E2A9716A07B}" dt="2025-07-26T13:42:32.479" v="562" actId="20577"/>
        <pc:sldMkLst>
          <pc:docMk/>
          <pc:sldMk cId="576843554" sldId="262"/>
        </pc:sldMkLst>
        <pc:spChg chg="mod">
          <ac:chgData name="Indie van Lieshout" userId="68f0992829513e54" providerId="LiveId" clId="{A61FB185-19CF-407C-BA69-7E2A9716A07B}" dt="2025-07-26T13:42:24.307" v="517" actId="20577"/>
          <ac:spMkLst>
            <pc:docMk/>
            <pc:sldMk cId="576843554" sldId="262"/>
            <ac:spMk id="2" creationId="{9320D5E3-A5CA-0318-9AB1-169E93BEECB1}"/>
          </ac:spMkLst>
        </pc:spChg>
        <pc:spChg chg="mod">
          <ac:chgData name="Indie van Lieshout" userId="68f0992829513e54" providerId="LiveId" clId="{A61FB185-19CF-407C-BA69-7E2A9716A07B}" dt="2025-07-26T13:42:32.479" v="562" actId="20577"/>
          <ac:spMkLst>
            <pc:docMk/>
            <pc:sldMk cId="576843554" sldId="262"/>
            <ac:spMk id="3" creationId="{83C379FB-7C32-B187-CFA4-960FC000FFDC}"/>
          </ac:spMkLst>
        </pc:spChg>
      </pc:sldChg>
      <pc:sldChg chg="addSp delSp modSp add mod">
        <pc:chgData name="Indie van Lieshout" userId="68f0992829513e54" providerId="LiveId" clId="{A61FB185-19CF-407C-BA69-7E2A9716A07B}" dt="2025-07-26T13:45:34.292" v="688" actId="20577"/>
        <pc:sldMkLst>
          <pc:docMk/>
          <pc:sldMk cId="3588671290" sldId="274"/>
        </pc:sldMkLst>
        <pc:spChg chg="mod">
          <ac:chgData name="Indie van Lieshout" userId="68f0992829513e54" providerId="LiveId" clId="{A61FB185-19CF-407C-BA69-7E2A9716A07B}" dt="2025-07-26T13:43:31.107" v="569" actId="20577"/>
          <ac:spMkLst>
            <pc:docMk/>
            <pc:sldMk cId="3588671290" sldId="274"/>
            <ac:spMk id="2" creationId="{1C361409-D2A4-E1A8-50F4-EBA9A0F03AC8}"/>
          </ac:spMkLst>
        </pc:spChg>
        <pc:spChg chg="mod">
          <ac:chgData name="Indie van Lieshout" userId="68f0992829513e54" providerId="LiveId" clId="{A61FB185-19CF-407C-BA69-7E2A9716A07B}" dt="2025-07-26T13:45:34.292" v="688" actId="20577"/>
          <ac:spMkLst>
            <pc:docMk/>
            <pc:sldMk cId="3588671290" sldId="274"/>
            <ac:spMk id="3" creationId="{C7FD5874-F5E3-8CA4-CA1D-F762E85BE577}"/>
          </ac:spMkLst>
        </pc:spChg>
        <pc:spChg chg="add del mod">
          <ac:chgData name="Indie van Lieshout" userId="68f0992829513e54" providerId="LiveId" clId="{A61FB185-19CF-407C-BA69-7E2A9716A07B}" dt="2025-07-26T13:44:54.493" v="657" actId="22"/>
          <ac:spMkLst>
            <pc:docMk/>
            <pc:sldMk cId="3588671290" sldId="274"/>
            <ac:spMk id="5" creationId="{68963DEB-7A9D-895D-0E5D-1FC5C15DCDF6}"/>
          </ac:spMkLst>
        </pc:spChg>
        <pc:picChg chg="add mod ord">
          <ac:chgData name="Indie van Lieshout" userId="68f0992829513e54" providerId="LiveId" clId="{A61FB185-19CF-407C-BA69-7E2A9716A07B}" dt="2025-07-26T13:44:54.493" v="657" actId="22"/>
          <ac:picMkLst>
            <pc:docMk/>
            <pc:sldMk cId="3588671290" sldId="274"/>
            <ac:picMk id="7" creationId="{78D78C18-6E3A-7773-30E1-C49C6F455A79}"/>
          </ac:picMkLst>
        </pc:picChg>
        <pc:picChg chg="del">
          <ac:chgData name="Indie van Lieshout" userId="68f0992829513e54" providerId="LiveId" clId="{A61FB185-19CF-407C-BA69-7E2A9716A07B}" dt="2025-07-26T13:44:52.949" v="656" actId="478"/>
          <ac:picMkLst>
            <pc:docMk/>
            <pc:sldMk cId="3588671290" sldId="274"/>
            <ac:picMk id="14" creationId="{AAD1C9CF-2AD0-3909-CEDF-45B4D61A8747}"/>
          </ac:picMkLst>
        </pc:picChg>
      </pc:sldChg>
      <pc:sldChg chg="modSp new mod">
        <pc:chgData name="Indie van Lieshout" userId="68f0992829513e54" providerId="LiveId" clId="{A61FB185-19CF-407C-BA69-7E2A9716A07B}" dt="2025-07-26T14:24:12.695" v="2661" actId="115"/>
        <pc:sldMkLst>
          <pc:docMk/>
          <pc:sldMk cId="3057609239" sldId="275"/>
        </pc:sldMkLst>
        <pc:spChg chg="mod">
          <ac:chgData name="Indie van Lieshout" userId="68f0992829513e54" providerId="LiveId" clId="{A61FB185-19CF-407C-BA69-7E2A9716A07B}" dt="2025-07-26T13:48:08.242" v="722" actId="20577"/>
          <ac:spMkLst>
            <pc:docMk/>
            <pc:sldMk cId="3057609239" sldId="275"/>
            <ac:spMk id="2" creationId="{B4970A1D-45D3-D5B0-3E23-8EDC0B082BE0}"/>
          </ac:spMkLst>
        </pc:spChg>
        <pc:spChg chg="mod">
          <ac:chgData name="Indie van Lieshout" userId="68f0992829513e54" providerId="LiveId" clId="{A61FB185-19CF-407C-BA69-7E2A9716A07B}" dt="2025-07-26T14:24:12.695" v="2661" actId="115"/>
          <ac:spMkLst>
            <pc:docMk/>
            <pc:sldMk cId="3057609239" sldId="275"/>
            <ac:spMk id="3" creationId="{5A4B9ECC-D143-B12A-7AD8-7A7A01F3D69C}"/>
          </ac:spMkLst>
        </pc:spChg>
      </pc:sldChg>
      <pc:sldChg chg="modSp new del mod">
        <pc:chgData name="Indie van Lieshout" userId="68f0992829513e54" providerId="LiveId" clId="{A61FB185-19CF-407C-BA69-7E2A9716A07B}" dt="2025-07-26T14:00:08.670" v="883" actId="47"/>
        <pc:sldMkLst>
          <pc:docMk/>
          <pc:sldMk cId="264475812" sldId="276"/>
        </pc:sldMkLst>
        <pc:spChg chg="mod">
          <ac:chgData name="Indie van Lieshout" userId="68f0992829513e54" providerId="LiveId" clId="{A61FB185-19CF-407C-BA69-7E2A9716A07B}" dt="2025-07-26T13:48:48.145" v="774" actId="20577"/>
          <ac:spMkLst>
            <pc:docMk/>
            <pc:sldMk cId="264475812" sldId="276"/>
            <ac:spMk id="2" creationId="{090CCBEF-756C-D67B-A07B-019C77752C44}"/>
          </ac:spMkLst>
        </pc:spChg>
      </pc:sldChg>
      <pc:sldChg chg="modSp new mod">
        <pc:chgData name="Indie van Lieshout" userId="68f0992829513e54" providerId="LiveId" clId="{A61FB185-19CF-407C-BA69-7E2A9716A07B}" dt="2025-07-26T14:22:58.263" v="2582" actId="113"/>
        <pc:sldMkLst>
          <pc:docMk/>
          <pc:sldMk cId="539821032" sldId="277"/>
        </pc:sldMkLst>
        <pc:spChg chg="mod">
          <ac:chgData name="Indie van Lieshout" userId="68f0992829513e54" providerId="LiveId" clId="{A61FB185-19CF-407C-BA69-7E2A9716A07B}" dt="2025-07-26T13:48:57.374" v="796" actId="20577"/>
          <ac:spMkLst>
            <pc:docMk/>
            <pc:sldMk cId="539821032" sldId="277"/>
            <ac:spMk id="2" creationId="{36CFA19C-003D-3080-589D-89CA66ACBF73}"/>
          </ac:spMkLst>
        </pc:spChg>
        <pc:spChg chg="mod">
          <ac:chgData name="Indie van Lieshout" userId="68f0992829513e54" providerId="LiveId" clId="{A61FB185-19CF-407C-BA69-7E2A9716A07B}" dt="2025-07-26T13:48:58.633" v="797"/>
          <ac:spMkLst>
            <pc:docMk/>
            <pc:sldMk cId="539821032" sldId="277"/>
            <ac:spMk id="3" creationId="{51963C44-BFCB-F92D-C0EC-4137DA1F9E18}"/>
          </ac:spMkLst>
        </pc:spChg>
        <pc:spChg chg="mod">
          <ac:chgData name="Indie van Lieshout" userId="68f0992829513e54" providerId="LiveId" clId="{A61FB185-19CF-407C-BA69-7E2A9716A07B}" dt="2025-07-26T14:22:58.263" v="2582" actId="113"/>
          <ac:spMkLst>
            <pc:docMk/>
            <pc:sldMk cId="539821032" sldId="277"/>
            <ac:spMk id="4" creationId="{3E83CA1F-F00B-061E-DE3E-30E28E19E737}"/>
          </ac:spMkLst>
        </pc:spChg>
      </pc:sldChg>
      <pc:sldChg chg="modSp new del mod">
        <pc:chgData name="Indie van Lieshout" userId="68f0992829513e54" providerId="LiveId" clId="{A61FB185-19CF-407C-BA69-7E2A9716A07B}" dt="2025-07-26T14:08:59.910" v="1479" actId="47"/>
        <pc:sldMkLst>
          <pc:docMk/>
          <pc:sldMk cId="3515681659" sldId="278"/>
        </pc:sldMkLst>
        <pc:spChg chg="mod">
          <ac:chgData name="Indie van Lieshout" userId="68f0992829513e54" providerId="LiveId" clId="{A61FB185-19CF-407C-BA69-7E2A9716A07B}" dt="2025-07-26T14:00:51.470" v="910" actId="20577"/>
          <ac:spMkLst>
            <pc:docMk/>
            <pc:sldMk cId="3515681659" sldId="278"/>
            <ac:spMk id="2" creationId="{7B58ED7E-B864-0E6F-C4C6-137A014A9C2E}"/>
          </ac:spMkLst>
        </pc:spChg>
        <pc:spChg chg="mod">
          <ac:chgData name="Indie van Lieshout" userId="68f0992829513e54" providerId="LiveId" clId="{A61FB185-19CF-407C-BA69-7E2A9716A07B}" dt="2025-07-26T14:01:26.538" v="923" actId="20577"/>
          <ac:spMkLst>
            <pc:docMk/>
            <pc:sldMk cId="3515681659" sldId="278"/>
            <ac:spMk id="3" creationId="{D5F42ACB-6C09-8F77-D6C4-40467A318801}"/>
          </ac:spMkLst>
        </pc:spChg>
      </pc:sldChg>
      <pc:sldChg chg="addSp delSp modSp new mod">
        <pc:chgData name="Indie van Lieshout" userId="68f0992829513e54" providerId="LiveId" clId="{A61FB185-19CF-407C-BA69-7E2A9716A07B}" dt="2025-07-26T15:08:46.143" v="4726" actId="14100"/>
        <pc:sldMkLst>
          <pc:docMk/>
          <pc:sldMk cId="2556165835" sldId="279"/>
        </pc:sldMkLst>
        <pc:spChg chg="mod">
          <ac:chgData name="Indie van Lieshout" userId="68f0992829513e54" providerId="LiveId" clId="{A61FB185-19CF-407C-BA69-7E2A9716A07B}" dt="2025-07-26T14:01:42.369" v="925"/>
          <ac:spMkLst>
            <pc:docMk/>
            <pc:sldMk cId="2556165835" sldId="279"/>
            <ac:spMk id="2" creationId="{480A8832-F865-5E6A-E7B5-85E65F24CFEC}"/>
          </ac:spMkLst>
        </pc:spChg>
        <pc:spChg chg="mod">
          <ac:chgData name="Indie van Lieshout" userId="68f0992829513e54" providerId="LiveId" clId="{A61FB185-19CF-407C-BA69-7E2A9716A07B}" dt="2025-07-26T15:08:46.143" v="4726" actId="14100"/>
          <ac:spMkLst>
            <pc:docMk/>
            <pc:sldMk cId="2556165835" sldId="279"/>
            <ac:spMk id="3" creationId="{7B0A1A96-383C-D383-D1BD-42C146C9C33C}"/>
          </ac:spMkLst>
        </pc:spChg>
        <pc:spChg chg="del">
          <ac:chgData name="Indie van Lieshout" userId="68f0992829513e54" providerId="LiveId" clId="{A61FB185-19CF-407C-BA69-7E2A9716A07B}" dt="2025-07-26T14:02:42.532" v="955"/>
          <ac:spMkLst>
            <pc:docMk/>
            <pc:sldMk cId="2556165835" sldId="279"/>
            <ac:spMk id="4" creationId="{7F288114-E550-3073-E5E2-3656C2A8CFA8}"/>
          </ac:spMkLst>
        </pc:spChg>
        <pc:picChg chg="add mod">
          <ac:chgData name="Indie van Lieshout" userId="68f0992829513e54" providerId="LiveId" clId="{A61FB185-19CF-407C-BA69-7E2A9716A07B}" dt="2025-07-26T14:02:46.515" v="956" actId="14100"/>
          <ac:picMkLst>
            <pc:docMk/>
            <pc:sldMk cId="2556165835" sldId="279"/>
            <ac:picMk id="1026" creationId="{927D9E0E-8769-200E-5F5D-7181A9A7F931}"/>
          </ac:picMkLst>
        </pc:picChg>
      </pc:sldChg>
      <pc:sldChg chg="addSp delSp modSp new mod setBg">
        <pc:chgData name="Indie van Lieshout" userId="68f0992829513e54" providerId="LiveId" clId="{A61FB185-19CF-407C-BA69-7E2A9716A07B}" dt="2025-07-26T15:08:55.207" v="4743" actId="20577"/>
        <pc:sldMkLst>
          <pc:docMk/>
          <pc:sldMk cId="3029562923" sldId="280"/>
        </pc:sldMkLst>
        <pc:spChg chg="mod">
          <ac:chgData name="Indie van Lieshout" userId="68f0992829513e54" providerId="LiveId" clId="{A61FB185-19CF-407C-BA69-7E2A9716A07B}" dt="2025-07-26T14:14:50.433" v="1814" actId="26606"/>
          <ac:spMkLst>
            <pc:docMk/>
            <pc:sldMk cId="3029562923" sldId="280"/>
            <ac:spMk id="2" creationId="{92A5EEB6-A349-D086-C84B-17EB8DF491AB}"/>
          </ac:spMkLst>
        </pc:spChg>
        <pc:spChg chg="mod">
          <ac:chgData name="Indie van Lieshout" userId="68f0992829513e54" providerId="LiveId" clId="{A61FB185-19CF-407C-BA69-7E2A9716A07B}" dt="2025-07-26T15:08:55.207" v="4743" actId="20577"/>
          <ac:spMkLst>
            <pc:docMk/>
            <pc:sldMk cId="3029562923" sldId="280"/>
            <ac:spMk id="3" creationId="{81C81C71-D059-B77E-A7A5-0B19B118A233}"/>
          </ac:spMkLst>
        </pc:spChg>
        <pc:spChg chg="add del">
          <ac:chgData name="Indie van Lieshout" userId="68f0992829513e54" providerId="LiveId" clId="{A61FB185-19CF-407C-BA69-7E2A9716A07B}" dt="2025-07-26T14:14:46.303" v="1810"/>
          <ac:spMkLst>
            <pc:docMk/>
            <pc:sldMk cId="3029562923" sldId="280"/>
            <ac:spMk id="4" creationId="{002DF893-BB48-BAF6-F8A6-D069F640951F}"/>
          </ac:spMkLst>
        </pc:spChg>
        <pc:spChg chg="add del">
          <ac:chgData name="Indie van Lieshout" userId="68f0992829513e54" providerId="LiveId" clId="{A61FB185-19CF-407C-BA69-7E2A9716A07B}" dt="2025-07-26T14:14:33.107" v="1809" actId="478"/>
          <ac:spMkLst>
            <pc:docMk/>
            <pc:sldMk cId="3029562923" sldId="280"/>
            <ac:spMk id="6" creationId="{C10C9757-7215-77BE-2188-48A100952514}"/>
          </ac:spMkLst>
        </pc:spChg>
        <pc:spChg chg="add del">
          <ac:chgData name="Indie van Lieshout" userId="68f0992829513e54" providerId="LiveId" clId="{A61FB185-19CF-407C-BA69-7E2A9716A07B}" dt="2025-07-26T14:14:50.433" v="1814" actId="26606"/>
          <ac:spMkLst>
            <pc:docMk/>
            <pc:sldMk cId="3029562923" sldId="280"/>
            <ac:spMk id="13" creationId="{0288C6B4-AFC3-407F-A595-EFFD38D4CCAF}"/>
          </ac:spMkLst>
        </pc:spChg>
        <pc:spChg chg="add del">
          <ac:chgData name="Indie van Lieshout" userId="68f0992829513e54" providerId="LiveId" clId="{A61FB185-19CF-407C-BA69-7E2A9716A07B}" dt="2025-07-26T14:14:50.433" v="1814" actId="26606"/>
          <ac:spMkLst>
            <pc:docMk/>
            <pc:sldMk cId="3029562923" sldId="280"/>
            <ac:spMk id="15" creationId="{CF236821-17FE-429B-8D2C-08E13A64EA40}"/>
          </ac:spMkLst>
        </pc:spChg>
        <pc:spChg chg="add del">
          <ac:chgData name="Indie van Lieshout" userId="68f0992829513e54" providerId="LiveId" clId="{A61FB185-19CF-407C-BA69-7E2A9716A07B}" dt="2025-07-26T14:14:50.433" v="1814" actId="26606"/>
          <ac:spMkLst>
            <pc:docMk/>
            <pc:sldMk cId="3029562923" sldId="280"/>
            <ac:spMk id="17" creationId="{C0BDBCD2-E081-43AB-9119-C55465E59757}"/>
          </ac:spMkLst>
        </pc:spChg>
        <pc:spChg chg="add del">
          <ac:chgData name="Indie van Lieshout" userId="68f0992829513e54" providerId="LiveId" clId="{A61FB185-19CF-407C-BA69-7E2A9716A07B}" dt="2025-07-26T14:14:50.433" v="1814" actId="26606"/>
          <ac:spMkLst>
            <pc:docMk/>
            <pc:sldMk cId="3029562923" sldId="280"/>
            <ac:spMk id="19" creationId="{98E79BE4-34FE-485A-98A5-92CE8F7C4743}"/>
          </ac:spMkLst>
        </pc:spChg>
        <pc:spChg chg="add del">
          <ac:chgData name="Indie van Lieshout" userId="68f0992829513e54" providerId="LiveId" clId="{A61FB185-19CF-407C-BA69-7E2A9716A07B}" dt="2025-07-26T14:14:50.433" v="1814" actId="26606"/>
          <ac:spMkLst>
            <pc:docMk/>
            <pc:sldMk cId="3029562923" sldId="280"/>
            <ac:spMk id="21" creationId="{7A5F0580-5EE9-419F-96EE-B6529EF6E7D0}"/>
          </ac:spMkLst>
        </pc:spChg>
        <pc:picChg chg="add mod">
          <ac:chgData name="Indie van Lieshout" userId="68f0992829513e54" providerId="LiveId" clId="{A61FB185-19CF-407C-BA69-7E2A9716A07B}" dt="2025-07-26T14:14:50.433" v="1814" actId="26606"/>
          <ac:picMkLst>
            <pc:docMk/>
            <pc:sldMk cId="3029562923" sldId="280"/>
            <ac:picMk id="8" creationId="{C52375AE-F445-09A9-FA99-D2B57AD666A7}"/>
          </ac:picMkLst>
        </pc:picChg>
        <pc:picChg chg="add mod">
          <ac:chgData name="Indie van Lieshout" userId="68f0992829513e54" providerId="LiveId" clId="{A61FB185-19CF-407C-BA69-7E2A9716A07B}" dt="2025-07-26T14:13:07.255" v="1790"/>
          <ac:picMkLst>
            <pc:docMk/>
            <pc:sldMk cId="3029562923" sldId="280"/>
            <ac:picMk id="2050" creationId="{C214E386-134D-BB03-C98D-A60FFC0362D0}"/>
          </ac:picMkLst>
        </pc:picChg>
      </pc:sldChg>
      <pc:sldChg chg="addSp delSp modSp add mod">
        <pc:chgData name="Indie van Lieshout" userId="68f0992829513e54" providerId="LiveId" clId="{A61FB185-19CF-407C-BA69-7E2A9716A07B}" dt="2025-07-27T14:45:11.427" v="6000" actId="478"/>
        <pc:sldMkLst>
          <pc:docMk/>
          <pc:sldMk cId="2168308463" sldId="281"/>
        </pc:sldMkLst>
        <pc:spChg chg="mod">
          <ac:chgData name="Indie van Lieshout" userId="68f0992829513e54" providerId="LiveId" clId="{A61FB185-19CF-407C-BA69-7E2A9716A07B}" dt="2025-07-26T15:09:56.649" v="4791" actId="20577"/>
          <ac:spMkLst>
            <pc:docMk/>
            <pc:sldMk cId="2168308463" sldId="281"/>
            <ac:spMk id="3" creationId="{3E1EF9FD-772A-D7AB-5ECD-2AE5A5A77A41}"/>
          </ac:spMkLst>
        </pc:spChg>
        <pc:picChg chg="add del">
          <ac:chgData name="Indie van Lieshout" userId="68f0992829513e54" providerId="LiveId" clId="{A61FB185-19CF-407C-BA69-7E2A9716A07B}" dt="2025-07-27T14:45:11.427" v="6000" actId="478"/>
          <ac:picMkLst>
            <pc:docMk/>
            <pc:sldMk cId="2168308463" sldId="281"/>
            <ac:picMk id="5" creationId="{E936D279-723C-5516-B0EA-863DD10B5547}"/>
          </ac:picMkLst>
        </pc:picChg>
      </pc:sldChg>
      <pc:sldChg chg="add del">
        <pc:chgData name="Indie van Lieshout" userId="68f0992829513e54" providerId="LiveId" clId="{A61FB185-19CF-407C-BA69-7E2A9716A07B}" dt="2025-07-26T14:14:25.442" v="1808"/>
        <pc:sldMkLst>
          <pc:docMk/>
          <pc:sldMk cId="2449436983" sldId="282"/>
        </pc:sldMkLst>
      </pc:sldChg>
      <pc:sldChg chg="addSp delSp modSp add mod">
        <pc:chgData name="Indie van Lieshout" userId="68f0992829513e54" providerId="LiveId" clId="{A61FB185-19CF-407C-BA69-7E2A9716A07B}" dt="2025-07-26T15:09:27.757" v="4761" actId="20577"/>
        <pc:sldMkLst>
          <pc:docMk/>
          <pc:sldMk cId="4289434152" sldId="282"/>
        </pc:sldMkLst>
        <pc:spChg chg="mod">
          <ac:chgData name="Indie van Lieshout" userId="68f0992829513e54" providerId="LiveId" clId="{A61FB185-19CF-407C-BA69-7E2A9716A07B}" dt="2025-07-26T15:09:27.757" v="4761" actId="20577"/>
          <ac:spMkLst>
            <pc:docMk/>
            <pc:sldMk cId="4289434152" sldId="282"/>
            <ac:spMk id="3" creationId="{88514853-CC32-9413-3512-4502A09B9AD5}"/>
          </ac:spMkLst>
        </pc:spChg>
        <pc:spChg chg="add del mod">
          <ac:chgData name="Indie van Lieshout" userId="68f0992829513e54" providerId="LiveId" clId="{A61FB185-19CF-407C-BA69-7E2A9716A07B}" dt="2025-07-26T14:17:10.884" v="2004"/>
          <ac:spMkLst>
            <pc:docMk/>
            <pc:sldMk cId="4289434152" sldId="282"/>
            <ac:spMk id="5" creationId="{9D80DF76-3415-36D3-FD5C-A6B214B62EDD}"/>
          </ac:spMkLst>
        </pc:spChg>
        <pc:picChg chg="del">
          <ac:chgData name="Indie van Lieshout" userId="68f0992829513e54" providerId="LiveId" clId="{A61FB185-19CF-407C-BA69-7E2A9716A07B}" dt="2025-07-26T14:17:09.009" v="2003" actId="478"/>
          <ac:picMkLst>
            <pc:docMk/>
            <pc:sldMk cId="4289434152" sldId="282"/>
            <ac:picMk id="8" creationId="{52CEE835-4331-0A98-700E-8178BAFB1BB5}"/>
          </ac:picMkLst>
        </pc:picChg>
        <pc:picChg chg="add mod">
          <ac:chgData name="Indie van Lieshout" userId="68f0992829513e54" providerId="LiveId" clId="{A61FB185-19CF-407C-BA69-7E2A9716A07B}" dt="2025-07-26T14:17:10.884" v="2004"/>
          <ac:picMkLst>
            <pc:docMk/>
            <pc:sldMk cId="4289434152" sldId="282"/>
            <ac:picMk id="3074" creationId="{1779C87A-9EA7-54AB-C91D-17B6411DD747}"/>
          </ac:picMkLst>
        </pc:picChg>
      </pc:sldChg>
      <pc:sldChg chg="addSp delSp modSp add mod">
        <pc:chgData name="Indie van Lieshout" userId="68f0992829513e54" providerId="LiveId" clId="{A61FB185-19CF-407C-BA69-7E2A9716A07B}" dt="2025-07-26T14:20:09.987" v="2273" actId="20577"/>
        <pc:sldMkLst>
          <pc:docMk/>
          <pc:sldMk cId="3870138923" sldId="283"/>
        </pc:sldMkLst>
        <pc:spChg chg="mod">
          <ac:chgData name="Indie van Lieshout" userId="68f0992829513e54" providerId="LiveId" clId="{A61FB185-19CF-407C-BA69-7E2A9716A07B}" dt="2025-07-26T14:20:09.987" v="2273" actId="20577"/>
          <ac:spMkLst>
            <pc:docMk/>
            <pc:sldMk cId="3870138923" sldId="283"/>
            <ac:spMk id="3" creationId="{1DF48918-8D70-894D-A7AF-D6C540CA899D}"/>
          </ac:spMkLst>
        </pc:spChg>
        <pc:spChg chg="add del mod">
          <ac:chgData name="Indie van Lieshout" userId="68f0992829513e54" providerId="LiveId" clId="{A61FB185-19CF-407C-BA69-7E2A9716A07B}" dt="2025-07-26T14:18:48.150" v="2103" actId="22"/>
          <ac:spMkLst>
            <pc:docMk/>
            <pc:sldMk cId="3870138923" sldId="283"/>
            <ac:spMk id="4" creationId="{74E06242-3734-E64B-AACB-78BC4B44594D}"/>
          </ac:spMkLst>
        </pc:spChg>
        <pc:spChg chg="del">
          <ac:chgData name="Indie van Lieshout" userId="68f0992829513e54" providerId="LiveId" clId="{A61FB185-19CF-407C-BA69-7E2A9716A07B}" dt="2025-07-26T14:18:16.972" v="2101" actId="478"/>
          <ac:spMkLst>
            <pc:docMk/>
            <pc:sldMk cId="3870138923" sldId="283"/>
            <ac:spMk id="6" creationId="{52FE6E00-7CAB-7261-6043-1C713BD0D117}"/>
          </ac:spMkLst>
        </pc:spChg>
        <pc:picChg chg="add mod ord">
          <ac:chgData name="Indie van Lieshout" userId="68f0992829513e54" providerId="LiveId" clId="{A61FB185-19CF-407C-BA69-7E2A9716A07B}" dt="2025-07-26T14:18:48.150" v="2103" actId="22"/>
          <ac:picMkLst>
            <pc:docMk/>
            <pc:sldMk cId="3870138923" sldId="283"/>
            <ac:picMk id="7" creationId="{030FD75C-958F-DD8C-9D36-7A237F939145}"/>
          </ac:picMkLst>
        </pc:picChg>
        <pc:picChg chg="del">
          <ac:chgData name="Indie van Lieshout" userId="68f0992829513e54" providerId="LiveId" clId="{A61FB185-19CF-407C-BA69-7E2A9716A07B}" dt="2025-07-26T14:18:46.905" v="2102" actId="478"/>
          <ac:picMkLst>
            <pc:docMk/>
            <pc:sldMk cId="3870138923" sldId="283"/>
            <ac:picMk id="2050" creationId="{A83A5455-B59B-C89D-1CE4-3AEC87AE42AC}"/>
          </ac:picMkLst>
        </pc:picChg>
      </pc:sldChg>
      <pc:sldChg chg="addSp delSp modSp new mod">
        <pc:chgData name="Indie van Lieshout" userId="68f0992829513e54" providerId="LiveId" clId="{A61FB185-19CF-407C-BA69-7E2A9716A07B}" dt="2025-07-26T14:43:00.416" v="3269" actId="20577"/>
        <pc:sldMkLst>
          <pc:docMk/>
          <pc:sldMk cId="3441817345" sldId="284"/>
        </pc:sldMkLst>
        <pc:spChg chg="mod">
          <ac:chgData name="Indie van Lieshout" userId="68f0992829513e54" providerId="LiveId" clId="{A61FB185-19CF-407C-BA69-7E2A9716A07B}" dt="2025-07-26T14:29:55.419" v="2806" actId="20577"/>
          <ac:spMkLst>
            <pc:docMk/>
            <pc:sldMk cId="3441817345" sldId="284"/>
            <ac:spMk id="2" creationId="{8A4C6488-87B4-9557-D57A-F76A417001F9}"/>
          </ac:spMkLst>
        </pc:spChg>
        <pc:spChg chg="mod">
          <ac:chgData name="Indie van Lieshout" userId="68f0992829513e54" providerId="LiveId" clId="{A61FB185-19CF-407C-BA69-7E2A9716A07B}" dt="2025-07-26T14:43:00.416" v="3269" actId="20577"/>
          <ac:spMkLst>
            <pc:docMk/>
            <pc:sldMk cId="3441817345" sldId="284"/>
            <ac:spMk id="3" creationId="{6A734791-898F-991A-04CD-D2268D4C3597}"/>
          </ac:spMkLst>
        </pc:spChg>
        <pc:spChg chg="del">
          <ac:chgData name="Indie van Lieshout" userId="68f0992829513e54" providerId="LiveId" clId="{A61FB185-19CF-407C-BA69-7E2A9716A07B}" dt="2025-07-26T14:28:56.274" v="2772"/>
          <ac:spMkLst>
            <pc:docMk/>
            <pc:sldMk cId="3441817345" sldId="284"/>
            <ac:spMk id="4" creationId="{CBFC06EF-6353-1E5D-3502-4E538BFAF28F}"/>
          </ac:spMkLst>
        </pc:spChg>
        <pc:spChg chg="add mod">
          <ac:chgData name="Indie van Lieshout" userId="68f0992829513e54" providerId="LiveId" clId="{A61FB185-19CF-407C-BA69-7E2A9716A07B}" dt="2025-07-26T14:29:51.516" v="2805" actId="1076"/>
          <ac:spMkLst>
            <pc:docMk/>
            <pc:sldMk cId="3441817345" sldId="284"/>
            <ac:spMk id="5" creationId="{7DD9237E-5F3E-BC3C-4F52-13C51DAC2677}"/>
          </ac:spMkLst>
        </pc:spChg>
        <pc:picChg chg="add mod">
          <ac:chgData name="Indie van Lieshout" userId="68f0992829513e54" providerId="LiveId" clId="{A61FB185-19CF-407C-BA69-7E2A9716A07B}" dt="2025-07-26T14:29:01.858" v="2774" actId="1076"/>
          <ac:picMkLst>
            <pc:docMk/>
            <pc:sldMk cId="3441817345" sldId="284"/>
            <ac:picMk id="5122" creationId="{A22307B9-BC8C-32DC-E8EB-C66D35A313E7}"/>
          </ac:picMkLst>
        </pc:picChg>
      </pc:sldChg>
      <pc:sldChg chg="addSp delSp modSp add mod">
        <pc:chgData name="Indie van Lieshout" userId="68f0992829513e54" providerId="LiveId" clId="{A61FB185-19CF-407C-BA69-7E2A9716A07B}" dt="2025-07-26T14:47:40.008" v="3497" actId="20577"/>
        <pc:sldMkLst>
          <pc:docMk/>
          <pc:sldMk cId="1165092250" sldId="285"/>
        </pc:sldMkLst>
        <pc:spChg chg="mod">
          <ac:chgData name="Indie van Lieshout" userId="68f0992829513e54" providerId="LiveId" clId="{A61FB185-19CF-407C-BA69-7E2A9716A07B}" dt="2025-07-26T14:28:05.656" v="2732" actId="20577"/>
          <ac:spMkLst>
            <pc:docMk/>
            <pc:sldMk cId="1165092250" sldId="285"/>
            <ac:spMk id="2" creationId="{204BE9FA-DDC8-B3B2-012F-89E68E7F85F4}"/>
          </ac:spMkLst>
        </pc:spChg>
        <pc:spChg chg="mod">
          <ac:chgData name="Indie van Lieshout" userId="68f0992829513e54" providerId="LiveId" clId="{A61FB185-19CF-407C-BA69-7E2A9716A07B}" dt="2025-07-26T14:47:40.008" v="3497" actId="20577"/>
          <ac:spMkLst>
            <pc:docMk/>
            <pc:sldMk cId="1165092250" sldId="285"/>
            <ac:spMk id="3" creationId="{04C4D365-9824-4D14-E18D-6E73B8BBE60C}"/>
          </ac:spMkLst>
        </pc:spChg>
        <pc:spChg chg="del">
          <ac:chgData name="Indie van Lieshout" userId="68f0992829513e54" providerId="LiveId" clId="{A61FB185-19CF-407C-BA69-7E2A9716A07B}" dt="2025-07-26T14:30:25.111" v="2807"/>
          <ac:spMkLst>
            <pc:docMk/>
            <pc:sldMk cId="1165092250" sldId="285"/>
            <ac:spMk id="4" creationId="{84336995-B9A1-4753-36B1-C6533DF43C5B}"/>
          </ac:spMkLst>
        </pc:spChg>
        <pc:spChg chg="add mod">
          <ac:chgData name="Indie van Lieshout" userId="68f0992829513e54" providerId="LiveId" clId="{A61FB185-19CF-407C-BA69-7E2A9716A07B}" dt="2025-07-26T14:30:32.773" v="2809" actId="1076"/>
          <ac:spMkLst>
            <pc:docMk/>
            <pc:sldMk cId="1165092250" sldId="285"/>
            <ac:spMk id="5" creationId="{44A309D6-106C-821F-7637-9BB6EBB4DA8B}"/>
          </ac:spMkLst>
        </pc:spChg>
        <pc:picChg chg="add mod">
          <ac:chgData name="Indie van Lieshout" userId="68f0992829513e54" providerId="LiveId" clId="{A61FB185-19CF-407C-BA69-7E2A9716A07B}" dt="2025-07-26T14:30:25.111" v="2807"/>
          <ac:picMkLst>
            <pc:docMk/>
            <pc:sldMk cId="1165092250" sldId="285"/>
            <ac:picMk id="7170" creationId="{B9F36902-FE28-70C3-E825-7B1E7EE1A0FA}"/>
          </ac:picMkLst>
        </pc:picChg>
      </pc:sldChg>
      <pc:sldChg chg="addSp delSp modSp add mod">
        <pc:chgData name="Indie van Lieshout" userId="68f0992829513e54" providerId="LiveId" clId="{A61FB185-19CF-407C-BA69-7E2A9716A07B}" dt="2025-07-26T14:49:58.937" v="3670" actId="20577"/>
        <pc:sldMkLst>
          <pc:docMk/>
          <pc:sldMk cId="3104906780" sldId="286"/>
        </pc:sldMkLst>
        <pc:spChg chg="mod">
          <ac:chgData name="Indie van Lieshout" userId="68f0992829513e54" providerId="LiveId" clId="{A61FB185-19CF-407C-BA69-7E2A9716A07B}" dt="2025-07-26T14:27:53.740" v="2720" actId="20577"/>
          <ac:spMkLst>
            <pc:docMk/>
            <pc:sldMk cId="3104906780" sldId="286"/>
            <ac:spMk id="2" creationId="{4B398B07-A0DE-52C1-846C-7A0E3D2588C0}"/>
          </ac:spMkLst>
        </pc:spChg>
        <pc:spChg chg="mod">
          <ac:chgData name="Indie van Lieshout" userId="68f0992829513e54" providerId="LiveId" clId="{A61FB185-19CF-407C-BA69-7E2A9716A07B}" dt="2025-07-26T14:49:58.937" v="3670" actId="20577"/>
          <ac:spMkLst>
            <pc:docMk/>
            <pc:sldMk cId="3104906780" sldId="286"/>
            <ac:spMk id="3" creationId="{C4B1EB1C-F30A-DC27-7DF4-7762718E1396}"/>
          </ac:spMkLst>
        </pc:spChg>
        <pc:spChg chg="del">
          <ac:chgData name="Indie van Lieshout" userId="68f0992829513e54" providerId="LiveId" clId="{A61FB185-19CF-407C-BA69-7E2A9716A07B}" dt="2025-07-26T14:31:24.285" v="2810"/>
          <ac:spMkLst>
            <pc:docMk/>
            <pc:sldMk cId="3104906780" sldId="286"/>
            <ac:spMk id="4" creationId="{57ADD98E-E2A7-4E15-29E7-0FD7E227D6FF}"/>
          </ac:spMkLst>
        </pc:spChg>
        <pc:spChg chg="add mod">
          <ac:chgData name="Indie van Lieshout" userId="68f0992829513e54" providerId="LiveId" clId="{A61FB185-19CF-407C-BA69-7E2A9716A07B}" dt="2025-07-26T14:31:33.249" v="2813"/>
          <ac:spMkLst>
            <pc:docMk/>
            <pc:sldMk cId="3104906780" sldId="286"/>
            <ac:spMk id="5" creationId="{9A7C7FFB-A583-3865-FB8A-76A522E11DEE}"/>
          </ac:spMkLst>
        </pc:spChg>
        <pc:picChg chg="add mod">
          <ac:chgData name="Indie van Lieshout" userId="68f0992829513e54" providerId="LiveId" clId="{A61FB185-19CF-407C-BA69-7E2A9716A07B}" dt="2025-07-26T14:31:28.066" v="2812" actId="1076"/>
          <ac:picMkLst>
            <pc:docMk/>
            <pc:sldMk cId="3104906780" sldId="286"/>
            <ac:picMk id="8194" creationId="{98FAD3A8-CC43-5F12-0063-3BCAA4AEC5F3}"/>
          </ac:picMkLst>
        </pc:picChg>
      </pc:sldChg>
      <pc:sldChg chg="addSp delSp modSp add mod">
        <pc:chgData name="Indie van Lieshout" userId="68f0992829513e54" providerId="LiveId" clId="{A61FB185-19CF-407C-BA69-7E2A9716A07B}" dt="2025-07-26T14:50:50.003" v="3803" actId="20577"/>
        <pc:sldMkLst>
          <pc:docMk/>
          <pc:sldMk cId="897219752" sldId="287"/>
        </pc:sldMkLst>
        <pc:spChg chg="mod">
          <ac:chgData name="Indie van Lieshout" userId="68f0992829513e54" providerId="LiveId" clId="{A61FB185-19CF-407C-BA69-7E2A9716A07B}" dt="2025-07-26T14:32:40.035" v="2868" actId="20577"/>
          <ac:spMkLst>
            <pc:docMk/>
            <pc:sldMk cId="897219752" sldId="287"/>
            <ac:spMk id="2" creationId="{D0893D99-A416-5AC5-58ED-30842A0D643E}"/>
          </ac:spMkLst>
        </pc:spChg>
        <pc:spChg chg="mod">
          <ac:chgData name="Indie van Lieshout" userId="68f0992829513e54" providerId="LiveId" clId="{A61FB185-19CF-407C-BA69-7E2A9716A07B}" dt="2025-07-26T14:50:50.003" v="3803" actId="20577"/>
          <ac:spMkLst>
            <pc:docMk/>
            <pc:sldMk cId="897219752" sldId="287"/>
            <ac:spMk id="3" creationId="{AE1CBD8E-C06C-054B-5FB8-C077D0509AB7}"/>
          </ac:spMkLst>
        </pc:spChg>
        <pc:spChg chg="add del mod">
          <ac:chgData name="Indie van Lieshout" userId="68f0992829513e54" providerId="LiveId" clId="{A61FB185-19CF-407C-BA69-7E2A9716A07B}" dt="2025-07-26T14:32:17.354" v="2835"/>
          <ac:spMkLst>
            <pc:docMk/>
            <pc:sldMk cId="897219752" sldId="287"/>
            <ac:spMk id="4" creationId="{9D7CF4AA-077A-18AA-53B0-8452E4057973}"/>
          </ac:spMkLst>
        </pc:spChg>
        <pc:spChg chg="mod">
          <ac:chgData name="Indie van Lieshout" userId="68f0992829513e54" providerId="LiveId" clId="{A61FB185-19CF-407C-BA69-7E2A9716A07B}" dt="2025-07-26T14:32:21.568" v="2836" actId="1076"/>
          <ac:spMkLst>
            <pc:docMk/>
            <pc:sldMk cId="897219752" sldId="287"/>
            <ac:spMk id="5" creationId="{75062162-DB22-CC13-5F14-B9B26CD54CEE}"/>
          </ac:spMkLst>
        </pc:spChg>
        <pc:picChg chg="del">
          <ac:chgData name="Indie van Lieshout" userId="68f0992829513e54" providerId="LiveId" clId="{A61FB185-19CF-407C-BA69-7E2A9716A07B}" dt="2025-07-26T14:32:11.621" v="2834" actId="478"/>
          <ac:picMkLst>
            <pc:docMk/>
            <pc:sldMk cId="897219752" sldId="287"/>
            <ac:picMk id="8194" creationId="{A74CA044-ED22-9315-B746-8E6BE39B762D}"/>
          </ac:picMkLst>
        </pc:picChg>
        <pc:picChg chg="add mod">
          <ac:chgData name="Indie van Lieshout" userId="68f0992829513e54" providerId="LiveId" clId="{A61FB185-19CF-407C-BA69-7E2A9716A07B}" dt="2025-07-26T14:32:17.354" v="2835"/>
          <ac:picMkLst>
            <pc:docMk/>
            <pc:sldMk cId="897219752" sldId="287"/>
            <ac:picMk id="10242" creationId="{98648267-31B9-14DE-6DBE-CFF7766540A3}"/>
          </ac:picMkLst>
        </pc:picChg>
      </pc:sldChg>
      <pc:sldChg chg="addSp delSp modSp add mod">
        <pc:chgData name="Indie van Lieshout" userId="68f0992829513e54" providerId="LiveId" clId="{A61FB185-19CF-407C-BA69-7E2A9716A07B}" dt="2025-07-26T14:53:18.084" v="4079" actId="20577"/>
        <pc:sldMkLst>
          <pc:docMk/>
          <pc:sldMk cId="1744273063" sldId="288"/>
        </pc:sldMkLst>
        <pc:spChg chg="mod">
          <ac:chgData name="Indie van Lieshout" userId="68f0992829513e54" providerId="LiveId" clId="{A61FB185-19CF-407C-BA69-7E2A9716A07B}" dt="2025-07-26T14:33:49.894" v="2897" actId="20577"/>
          <ac:spMkLst>
            <pc:docMk/>
            <pc:sldMk cId="1744273063" sldId="288"/>
            <ac:spMk id="2" creationId="{88431A55-0071-7C0B-87A9-6DDCDB35FE45}"/>
          </ac:spMkLst>
        </pc:spChg>
        <pc:spChg chg="mod">
          <ac:chgData name="Indie van Lieshout" userId="68f0992829513e54" providerId="LiveId" clId="{A61FB185-19CF-407C-BA69-7E2A9716A07B}" dt="2025-07-26T14:53:18.084" v="4079" actId="20577"/>
          <ac:spMkLst>
            <pc:docMk/>
            <pc:sldMk cId="1744273063" sldId="288"/>
            <ac:spMk id="3" creationId="{AAECA02E-80FD-10A7-95EE-6CDB1C9DBFE6}"/>
          </ac:spMkLst>
        </pc:spChg>
        <pc:spChg chg="add del mod">
          <ac:chgData name="Indie van Lieshout" userId="68f0992829513e54" providerId="LiveId" clId="{A61FB185-19CF-407C-BA69-7E2A9716A07B}" dt="2025-07-26T14:33:21.869" v="2870"/>
          <ac:spMkLst>
            <pc:docMk/>
            <pc:sldMk cId="1744273063" sldId="288"/>
            <ac:spMk id="4" creationId="{095E8697-F386-305E-7E26-E5A8736FFDC6}"/>
          </ac:spMkLst>
        </pc:spChg>
        <pc:spChg chg="mod">
          <ac:chgData name="Indie van Lieshout" userId="68f0992829513e54" providerId="LiveId" clId="{A61FB185-19CF-407C-BA69-7E2A9716A07B}" dt="2025-07-26T14:33:26.807" v="2871" actId="1076"/>
          <ac:spMkLst>
            <pc:docMk/>
            <pc:sldMk cId="1744273063" sldId="288"/>
            <ac:spMk id="5" creationId="{C991FD1E-6BB6-34C7-7854-E49BDCB4BCAC}"/>
          </ac:spMkLst>
        </pc:spChg>
        <pc:picChg chg="del">
          <ac:chgData name="Indie van Lieshout" userId="68f0992829513e54" providerId="LiveId" clId="{A61FB185-19CF-407C-BA69-7E2A9716A07B}" dt="2025-07-26T14:33:20.381" v="2869" actId="478"/>
          <ac:picMkLst>
            <pc:docMk/>
            <pc:sldMk cId="1744273063" sldId="288"/>
            <ac:picMk id="8194" creationId="{C6CB4DE1-0D2D-F37F-D1F7-46CB1506B868}"/>
          </ac:picMkLst>
        </pc:picChg>
        <pc:picChg chg="add mod">
          <ac:chgData name="Indie van Lieshout" userId="68f0992829513e54" providerId="LiveId" clId="{A61FB185-19CF-407C-BA69-7E2A9716A07B}" dt="2025-07-26T14:33:21.869" v="2870"/>
          <ac:picMkLst>
            <pc:docMk/>
            <pc:sldMk cId="1744273063" sldId="288"/>
            <ac:picMk id="9218" creationId="{88C9C286-F999-9F05-CD9C-4259B137D4FF}"/>
          </ac:picMkLst>
        </pc:picChg>
      </pc:sldChg>
      <pc:sldChg chg="add del">
        <pc:chgData name="Indie van Lieshout" userId="68f0992829513e54" providerId="LiveId" clId="{A61FB185-19CF-407C-BA69-7E2A9716A07B}" dt="2025-07-26T14:40:32.837" v="3081" actId="47"/>
        <pc:sldMkLst>
          <pc:docMk/>
          <pc:sldMk cId="784678387" sldId="289"/>
        </pc:sldMkLst>
      </pc:sldChg>
      <pc:sldChg chg="addSp delSp modSp add mod">
        <pc:chgData name="Indie van Lieshout" userId="68f0992829513e54" providerId="LiveId" clId="{A61FB185-19CF-407C-BA69-7E2A9716A07B}" dt="2025-07-26T15:04:41.633" v="4651" actId="20577"/>
        <pc:sldMkLst>
          <pc:docMk/>
          <pc:sldMk cId="224184148" sldId="290"/>
        </pc:sldMkLst>
        <pc:spChg chg="mod">
          <ac:chgData name="Indie van Lieshout" userId="68f0992829513e54" providerId="LiveId" clId="{A61FB185-19CF-407C-BA69-7E2A9716A07B}" dt="2025-07-26T14:35:02.817" v="2934" actId="20577"/>
          <ac:spMkLst>
            <pc:docMk/>
            <pc:sldMk cId="224184148" sldId="290"/>
            <ac:spMk id="2" creationId="{9A4DCA60-AED7-B119-411F-3831286252C8}"/>
          </ac:spMkLst>
        </pc:spChg>
        <pc:spChg chg="mod">
          <ac:chgData name="Indie van Lieshout" userId="68f0992829513e54" providerId="LiveId" clId="{A61FB185-19CF-407C-BA69-7E2A9716A07B}" dt="2025-07-26T15:04:41.633" v="4651" actId="20577"/>
          <ac:spMkLst>
            <pc:docMk/>
            <pc:sldMk cId="224184148" sldId="290"/>
            <ac:spMk id="3" creationId="{B2488A4E-A19B-04D9-C0D9-BE13D1C37300}"/>
          </ac:spMkLst>
        </pc:spChg>
        <pc:spChg chg="add del mod">
          <ac:chgData name="Indie van Lieshout" userId="68f0992829513e54" providerId="LiveId" clId="{A61FB185-19CF-407C-BA69-7E2A9716A07B}" dt="2025-07-26T14:34:45.006" v="2924"/>
          <ac:spMkLst>
            <pc:docMk/>
            <pc:sldMk cId="224184148" sldId="290"/>
            <ac:spMk id="4" creationId="{F432BD16-39BD-2B17-501D-B35AFC2AC780}"/>
          </ac:spMkLst>
        </pc:spChg>
        <pc:spChg chg="mod">
          <ac:chgData name="Indie van Lieshout" userId="68f0992829513e54" providerId="LiveId" clId="{A61FB185-19CF-407C-BA69-7E2A9716A07B}" dt="2025-07-26T14:39:03.824" v="3080" actId="20577"/>
          <ac:spMkLst>
            <pc:docMk/>
            <pc:sldMk cId="224184148" sldId="290"/>
            <ac:spMk id="5" creationId="{9E90214B-7AF4-2452-89C2-4879D38FDFBE}"/>
          </ac:spMkLst>
        </pc:spChg>
        <pc:picChg chg="del">
          <ac:chgData name="Indie van Lieshout" userId="68f0992829513e54" providerId="LiveId" clId="{A61FB185-19CF-407C-BA69-7E2A9716A07B}" dt="2025-07-26T14:34:43.862" v="2923" actId="478"/>
          <ac:picMkLst>
            <pc:docMk/>
            <pc:sldMk cId="224184148" sldId="290"/>
            <ac:picMk id="9218" creationId="{143D8DEE-E8F1-6629-167F-0133112FEE3B}"/>
          </ac:picMkLst>
        </pc:picChg>
        <pc:picChg chg="add mod">
          <ac:chgData name="Indie van Lieshout" userId="68f0992829513e54" providerId="LiveId" clId="{A61FB185-19CF-407C-BA69-7E2A9716A07B}" dt="2025-07-26T14:34:45.006" v="2924"/>
          <ac:picMkLst>
            <pc:docMk/>
            <pc:sldMk cId="224184148" sldId="290"/>
            <ac:picMk id="11266" creationId="{9BC1B48F-E28B-627B-E382-9CE9B9F58125}"/>
          </ac:picMkLst>
        </pc:picChg>
      </pc:sldChg>
      <pc:sldChg chg="addSp delSp modSp add mod">
        <pc:chgData name="Indie van Lieshout" userId="68f0992829513e54" providerId="LiveId" clId="{A61FB185-19CF-407C-BA69-7E2A9716A07B}" dt="2025-07-26T14:57:04.035" v="4332" actId="20577"/>
        <pc:sldMkLst>
          <pc:docMk/>
          <pc:sldMk cId="1762736604" sldId="291"/>
        </pc:sldMkLst>
        <pc:spChg chg="mod">
          <ac:chgData name="Indie van Lieshout" userId="68f0992829513e54" providerId="LiveId" clId="{A61FB185-19CF-407C-BA69-7E2A9716A07B}" dt="2025-07-26T14:36:23.985" v="2981" actId="20577"/>
          <ac:spMkLst>
            <pc:docMk/>
            <pc:sldMk cId="1762736604" sldId="291"/>
            <ac:spMk id="2" creationId="{815BCB8F-5A54-8EC4-BA29-F422FB271D72}"/>
          </ac:spMkLst>
        </pc:spChg>
        <pc:spChg chg="mod">
          <ac:chgData name="Indie van Lieshout" userId="68f0992829513e54" providerId="LiveId" clId="{A61FB185-19CF-407C-BA69-7E2A9716A07B}" dt="2025-07-26T14:57:04.035" v="4332" actId="20577"/>
          <ac:spMkLst>
            <pc:docMk/>
            <pc:sldMk cId="1762736604" sldId="291"/>
            <ac:spMk id="3" creationId="{C350FD34-8F74-3469-373A-9E0F0551210C}"/>
          </ac:spMkLst>
        </pc:spChg>
        <pc:spChg chg="add del mod">
          <ac:chgData name="Indie van Lieshout" userId="68f0992829513e54" providerId="LiveId" clId="{A61FB185-19CF-407C-BA69-7E2A9716A07B}" dt="2025-07-26T14:35:46.570" v="2936"/>
          <ac:spMkLst>
            <pc:docMk/>
            <pc:sldMk cId="1762736604" sldId="291"/>
            <ac:spMk id="4" creationId="{22A898B4-958B-5B9E-870F-9DDA1D80E7D3}"/>
          </ac:spMkLst>
        </pc:spChg>
        <pc:spChg chg="mod">
          <ac:chgData name="Indie van Lieshout" userId="68f0992829513e54" providerId="LiveId" clId="{A61FB185-19CF-407C-BA69-7E2A9716A07B}" dt="2025-07-26T14:35:56.228" v="2945" actId="6549"/>
          <ac:spMkLst>
            <pc:docMk/>
            <pc:sldMk cId="1762736604" sldId="291"/>
            <ac:spMk id="5" creationId="{AC158DE4-82DA-1DBE-2825-7554E105FEF5}"/>
          </ac:spMkLst>
        </pc:spChg>
        <pc:picChg chg="del">
          <ac:chgData name="Indie van Lieshout" userId="68f0992829513e54" providerId="LiveId" clId="{A61FB185-19CF-407C-BA69-7E2A9716A07B}" dt="2025-07-26T14:35:45.120" v="2935" actId="478"/>
          <ac:picMkLst>
            <pc:docMk/>
            <pc:sldMk cId="1762736604" sldId="291"/>
            <ac:picMk id="11266" creationId="{2C808753-69C7-7C34-5377-709BC5884DAD}"/>
          </ac:picMkLst>
        </pc:picChg>
        <pc:picChg chg="add mod">
          <ac:chgData name="Indie van Lieshout" userId="68f0992829513e54" providerId="LiveId" clId="{A61FB185-19CF-407C-BA69-7E2A9716A07B}" dt="2025-07-26T14:35:46.570" v="2936"/>
          <ac:picMkLst>
            <pc:docMk/>
            <pc:sldMk cId="1762736604" sldId="291"/>
            <ac:picMk id="14338" creationId="{B790823B-16BA-77F0-C08E-5F292FA27939}"/>
          </ac:picMkLst>
        </pc:picChg>
      </pc:sldChg>
      <pc:sldChg chg="addSp delSp modSp add mod">
        <pc:chgData name="Indie van Lieshout" userId="68f0992829513e54" providerId="LiveId" clId="{A61FB185-19CF-407C-BA69-7E2A9716A07B}" dt="2025-07-26T15:05:20.350" v="4704" actId="20577"/>
        <pc:sldMkLst>
          <pc:docMk/>
          <pc:sldMk cId="2707279521" sldId="292"/>
        </pc:sldMkLst>
        <pc:spChg chg="mod">
          <ac:chgData name="Indie van Lieshout" userId="68f0992829513e54" providerId="LiveId" clId="{A61FB185-19CF-407C-BA69-7E2A9716A07B}" dt="2025-07-26T14:38:26.920" v="3055" actId="20577"/>
          <ac:spMkLst>
            <pc:docMk/>
            <pc:sldMk cId="2707279521" sldId="292"/>
            <ac:spMk id="2" creationId="{3B2A6B1F-7984-4E60-06A7-AD317F3AB749}"/>
          </ac:spMkLst>
        </pc:spChg>
        <pc:spChg chg="mod">
          <ac:chgData name="Indie van Lieshout" userId="68f0992829513e54" providerId="LiveId" clId="{A61FB185-19CF-407C-BA69-7E2A9716A07B}" dt="2025-07-26T15:05:20.350" v="4704" actId="20577"/>
          <ac:spMkLst>
            <pc:docMk/>
            <pc:sldMk cId="2707279521" sldId="292"/>
            <ac:spMk id="3" creationId="{90B811C0-ADE2-2258-DDEE-E7E323429AA6}"/>
          </ac:spMkLst>
        </pc:spChg>
        <pc:spChg chg="add del mod">
          <ac:chgData name="Indie van Lieshout" userId="68f0992829513e54" providerId="LiveId" clId="{A61FB185-19CF-407C-BA69-7E2A9716A07B}" dt="2025-07-26T14:37:29.414" v="2983"/>
          <ac:spMkLst>
            <pc:docMk/>
            <pc:sldMk cId="2707279521" sldId="292"/>
            <ac:spMk id="4" creationId="{ACBB62F0-5017-DFAD-06E3-501CBF5F4F93}"/>
          </ac:spMkLst>
        </pc:spChg>
        <pc:spChg chg="mod">
          <ac:chgData name="Indie van Lieshout" userId="68f0992829513e54" providerId="LiveId" clId="{A61FB185-19CF-407C-BA69-7E2A9716A07B}" dt="2025-07-26T14:37:39.760" v="2989" actId="20577"/>
          <ac:spMkLst>
            <pc:docMk/>
            <pc:sldMk cId="2707279521" sldId="292"/>
            <ac:spMk id="5" creationId="{E9760C14-6CD6-7872-0881-01184D33E5E6}"/>
          </ac:spMkLst>
        </pc:spChg>
        <pc:picChg chg="del">
          <ac:chgData name="Indie van Lieshout" userId="68f0992829513e54" providerId="LiveId" clId="{A61FB185-19CF-407C-BA69-7E2A9716A07B}" dt="2025-07-26T14:37:28.343" v="2982" actId="478"/>
          <ac:picMkLst>
            <pc:docMk/>
            <pc:sldMk cId="2707279521" sldId="292"/>
            <ac:picMk id="11266" creationId="{A0BFB496-78E3-B390-CE1E-FD91FA8E4BCB}"/>
          </ac:picMkLst>
        </pc:picChg>
        <pc:picChg chg="add mod">
          <ac:chgData name="Indie van Lieshout" userId="68f0992829513e54" providerId="LiveId" clId="{A61FB185-19CF-407C-BA69-7E2A9716A07B}" dt="2025-07-26T14:37:29.414" v="2983"/>
          <ac:picMkLst>
            <pc:docMk/>
            <pc:sldMk cId="2707279521" sldId="292"/>
            <ac:picMk id="13314" creationId="{D0B9C019-2113-BE29-A737-47ECB83E965D}"/>
          </ac:picMkLst>
        </pc:picChg>
      </pc:sldChg>
      <pc:sldChg chg="addSp delSp modSp add mod setBg addAnim delAnim">
        <pc:chgData name="Indie van Lieshout" userId="68f0992829513e54" providerId="LiveId" clId="{A61FB185-19CF-407C-BA69-7E2A9716A07B}" dt="2025-07-26T16:56:47.767" v="5998" actId="26606"/>
        <pc:sldMkLst>
          <pc:docMk/>
          <pc:sldMk cId="1493762874" sldId="293"/>
        </pc:sldMkLst>
        <pc:spChg chg="mod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2" creationId="{41B9E36D-5A54-2F73-2663-EDF3D66D0E2A}"/>
          </ac:spMkLst>
        </pc:spChg>
        <pc:spChg chg="add mod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4" creationId="{6E07291A-9A94-1CA0-DCF5-EDFDF3C28B27}"/>
          </ac:spMkLst>
        </pc:spChg>
        <pc:spChg chg="del">
          <ac:chgData name="Indie van Lieshout" userId="68f0992829513e54" providerId="LiveId" clId="{A61FB185-19CF-407C-BA69-7E2A9716A07B}" dt="2025-07-26T16:53:35.508" v="5967" actId="478"/>
          <ac:spMkLst>
            <pc:docMk/>
            <pc:sldMk cId="1493762874" sldId="293"/>
            <ac:spMk id="5" creationId="{D194C569-95C3-9FA8-CFD4-273B6435B3BC}"/>
          </ac:spMkLst>
        </pc:spChg>
        <pc:spChg chg="add del">
          <ac:chgData name="Indie van Lieshout" userId="68f0992829513e54" providerId="LiveId" clId="{A61FB185-19CF-407C-BA69-7E2A9716A07B}" dt="2025-07-26T16:55:53.497" v="5989" actId="26606"/>
          <ac:spMkLst>
            <pc:docMk/>
            <pc:sldMk cId="1493762874" sldId="293"/>
            <ac:spMk id="13" creationId="{9CB95732-565A-4D2C-A3AB-CC460C0D3826}"/>
          </ac:spMkLst>
        </pc:spChg>
        <pc:spChg chg="add del">
          <ac:chgData name="Indie van Lieshout" userId="68f0992829513e54" providerId="LiveId" clId="{A61FB185-19CF-407C-BA69-7E2A9716A07B}" dt="2025-07-26T16:55:53.497" v="5989" actId="26606"/>
          <ac:spMkLst>
            <pc:docMk/>
            <pc:sldMk cId="1493762874" sldId="293"/>
            <ac:spMk id="14" creationId="{E19B653C-798C-4333-8452-3DF3AE3C1D11}"/>
          </ac:spMkLst>
        </pc:spChg>
        <pc:spChg chg="add del">
          <ac:chgData name="Indie van Lieshout" userId="68f0992829513e54" providerId="LiveId" clId="{A61FB185-19CF-407C-BA69-7E2A9716A07B}" dt="2025-07-26T16:55:53.497" v="5989" actId="26606"/>
          <ac:spMkLst>
            <pc:docMk/>
            <pc:sldMk cId="1493762874" sldId="293"/>
            <ac:spMk id="15" creationId="{0FE50278-E2EC-42B2-A1F1-921DD39901C4}"/>
          </ac:spMkLst>
        </pc:spChg>
        <pc:spChg chg="add del">
          <ac:chgData name="Indie van Lieshout" userId="68f0992829513e54" providerId="LiveId" clId="{A61FB185-19CF-407C-BA69-7E2A9716A07B}" dt="2025-07-26T16:55:50.153" v="5987" actId="26606"/>
          <ac:spMkLst>
            <pc:docMk/>
            <pc:sldMk cId="1493762874" sldId="293"/>
            <ac:spMk id="16" creationId="{AC8EEB0F-BA72-49AC-956F-331B60FDE79E}"/>
          </ac:spMkLst>
        </pc:spChg>
        <pc:spChg chg="add del">
          <ac:chgData name="Indie van Lieshout" userId="68f0992829513e54" providerId="LiveId" clId="{A61FB185-19CF-407C-BA69-7E2A9716A07B}" dt="2025-07-26T16:55:53.497" v="5989" actId="26606"/>
          <ac:spMkLst>
            <pc:docMk/>
            <pc:sldMk cId="1493762874" sldId="293"/>
            <ac:spMk id="17" creationId="{1236153F-0DB4-40DD-87C6-B40C1B7E282C}"/>
          </ac:spMkLst>
        </pc:spChg>
        <pc:spChg chg="add del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19" creationId="{EDC07B27-4E3C-4BCF-ABDB-6AA72857C058}"/>
          </ac:spMkLst>
        </pc:spChg>
        <pc:spChg chg="add del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20" creationId="{2A05E02A-9AA9-45EC-B87B-B46F043F3F97}"/>
          </ac:spMkLst>
        </pc:spChg>
        <pc:spChg chg="add del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21" creationId="{83D11BE6-2A04-4DBB-842D-88602B5EC728}"/>
          </ac:spMkLst>
        </pc:spChg>
        <pc:spChg chg="add del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22" creationId="{0E91EDBA-E8E0-4575-8147-B700345215CE}"/>
          </ac:spMkLst>
        </pc:spChg>
        <pc:spChg chg="add del">
          <ac:chgData name="Indie van Lieshout" userId="68f0992829513e54" providerId="LiveId" clId="{A61FB185-19CF-407C-BA69-7E2A9716A07B}" dt="2025-07-26T16:56:47.767" v="5998" actId="26606"/>
          <ac:spMkLst>
            <pc:docMk/>
            <pc:sldMk cId="1493762874" sldId="293"/>
            <ac:spMk id="23" creationId="{DFEE4473-A122-4E96-8C31-B4C5AAA274FD}"/>
          </ac:spMkLst>
        </pc:spChg>
        <pc:spChg chg="add del">
          <ac:chgData name="Indie van Lieshout" userId="68f0992829513e54" providerId="LiveId" clId="{A61FB185-19CF-407C-BA69-7E2A9716A07B}" dt="2025-07-26T16:56:31.804" v="5993" actId="26606"/>
          <ac:spMkLst>
            <pc:docMk/>
            <pc:sldMk cId="1493762874" sldId="293"/>
            <ac:spMk id="28" creationId="{DC35A348-C5D6-4112-9FDD-93A493B010B5}"/>
          </ac:spMkLst>
        </pc:spChg>
        <pc:spChg chg="add del">
          <ac:chgData name="Indie van Lieshout" userId="68f0992829513e54" providerId="LiveId" clId="{A61FB185-19CF-407C-BA69-7E2A9716A07B}" dt="2025-07-26T16:56:40.701" v="5995" actId="26606"/>
          <ac:spMkLst>
            <pc:docMk/>
            <pc:sldMk cId="1493762874" sldId="293"/>
            <ac:spMk id="35" creationId="{9CB95732-565A-4D2C-A3AB-CC460C0D3826}"/>
          </ac:spMkLst>
        </pc:spChg>
        <pc:spChg chg="add del">
          <ac:chgData name="Indie van Lieshout" userId="68f0992829513e54" providerId="LiveId" clId="{A61FB185-19CF-407C-BA69-7E2A9716A07B}" dt="2025-07-26T16:56:40.701" v="5995" actId="26606"/>
          <ac:spMkLst>
            <pc:docMk/>
            <pc:sldMk cId="1493762874" sldId="293"/>
            <ac:spMk id="36" creationId="{E19B653C-798C-4333-8452-3DF3AE3C1D11}"/>
          </ac:spMkLst>
        </pc:spChg>
        <pc:spChg chg="add del">
          <ac:chgData name="Indie van Lieshout" userId="68f0992829513e54" providerId="LiveId" clId="{A61FB185-19CF-407C-BA69-7E2A9716A07B}" dt="2025-07-26T16:56:40.701" v="5995" actId="26606"/>
          <ac:spMkLst>
            <pc:docMk/>
            <pc:sldMk cId="1493762874" sldId="293"/>
            <ac:spMk id="37" creationId="{0FE50278-E2EC-42B2-A1F1-921DD39901C4}"/>
          </ac:spMkLst>
        </pc:spChg>
        <pc:grpChg chg="add del">
          <ac:chgData name="Indie van Lieshout" userId="68f0992829513e54" providerId="LiveId" clId="{A61FB185-19CF-407C-BA69-7E2A9716A07B}" dt="2025-07-26T16:55:50.153" v="5987" actId="26606"/>
          <ac:grpSpMkLst>
            <pc:docMk/>
            <pc:sldMk cId="1493762874" sldId="293"/>
            <ac:grpSpMk id="18" creationId="{54C5F191-28EB-4204-8F9D-2EA49651480F}"/>
          </ac:grpSpMkLst>
        </pc:grpChg>
        <pc:grpChg chg="add del">
          <ac:chgData name="Indie van Lieshout" userId="68f0992829513e54" providerId="LiveId" clId="{A61FB185-19CF-407C-BA69-7E2A9716A07B}" dt="2025-07-26T16:55:50.153" v="5987" actId="26606"/>
          <ac:grpSpMkLst>
            <pc:docMk/>
            <pc:sldMk cId="1493762874" sldId="293"/>
            <ac:grpSpMk id="24" creationId="{19A5CE6D-B0CD-44A3-A50A-64467EB0712C}"/>
          </ac:grpSpMkLst>
        </pc:grpChg>
        <pc:grpChg chg="add del">
          <ac:chgData name="Indie van Lieshout" userId="68f0992829513e54" providerId="LiveId" clId="{A61FB185-19CF-407C-BA69-7E2A9716A07B}" dt="2025-07-26T16:55:50.153" v="5987" actId="26606"/>
          <ac:grpSpMkLst>
            <pc:docMk/>
            <pc:sldMk cId="1493762874" sldId="293"/>
            <ac:grpSpMk id="30" creationId="{1F5AD99D-D9DE-4538-B93F-D082821D361E}"/>
          </ac:grpSpMkLst>
        </pc:grpChg>
        <pc:picChg chg="add mod ord">
          <ac:chgData name="Indie van Lieshout" userId="68f0992829513e54" providerId="LiveId" clId="{A61FB185-19CF-407C-BA69-7E2A9716A07B}" dt="2025-07-26T16:56:47.767" v="5998" actId="26606"/>
          <ac:picMkLst>
            <pc:docMk/>
            <pc:sldMk cId="1493762874" sldId="293"/>
            <ac:picMk id="7" creationId="{222A00E2-216E-65A9-E738-EB34DC5BC6A5}"/>
          </ac:picMkLst>
        </pc:picChg>
        <pc:picChg chg="add mod ord">
          <ac:chgData name="Indie van Lieshout" userId="68f0992829513e54" providerId="LiveId" clId="{A61FB185-19CF-407C-BA69-7E2A9716A07B}" dt="2025-07-26T16:56:47.767" v="5998" actId="26606"/>
          <ac:picMkLst>
            <pc:docMk/>
            <pc:sldMk cId="1493762874" sldId="293"/>
            <ac:picMk id="9" creationId="{280D3FA2-02A7-8877-3CED-ABD2C4494B30}"/>
          </ac:picMkLst>
        </pc:picChg>
        <pc:picChg chg="add mod ord">
          <ac:chgData name="Indie van Lieshout" userId="68f0992829513e54" providerId="LiveId" clId="{A61FB185-19CF-407C-BA69-7E2A9716A07B}" dt="2025-07-26T16:56:47.767" v="5998" actId="26606"/>
          <ac:picMkLst>
            <pc:docMk/>
            <pc:sldMk cId="1493762874" sldId="293"/>
            <ac:picMk id="11" creationId="{CDA9EF56-1374-918E-2574-34F4B184C4A7}"/>
          </ac:picMkLst>
        </pc:picChg>
      </pc:sldChg>
      <pc:sldChg chg="modSp new mod">
        <pc:chgData name="Indie van Lieshout" userId="68f0992829513e54" providerId="LiveId" clId="{A61FB185-19CF-407C-BA69-7E2A9716A07B}" dt="2025-07-26T15:23:38.808" v="5722" actId="20577"/>
        <pc:sldMkLst>
          <pc:docMk/>
          <pc:sldMk cId="1190257974" sldId="294"/>
        </pc:sldMkLst>
        <pc:spChg chg="mod">
          <ac:chgData name="Indie van Lieshout" userId="68f0992829513e54" providerId="LiveId" clId="{A61FB185-19CF-407C-BA69-7E2A9716A07B}" dt="2025-07-26T15:19:19.424" v="5679" actId="20577"/>
          <ac:spMkLst>
            <pc:docMk/>
            <pc:sldMk cId="1190257974" sldId="294"/>
            <ac:spMk id="2" creationId="{44BF83DE-FF30-56EA-EF44-979611851F02}"/>
          </ac:spMkLst>
        </pc:spChg>
        <pc:spChg chg="mod">
          <ac:chgData name="Indie van Lieshout" userId="68f0992829513e54" providerId="LiveId" clId="{A61FB185-19CF-407C-BA69-7E2A9716A07B}" dt="2025-07-26T15:23:38.808" v="5722" actId="20577"/>
          <ac:spMkLst>
            <pc:docMk/>
            <pc:sldMk cId="1190257974" sldId="294"/>
            <ac:spMk id="3" creationId="{7E0A46E6-777A-3A20-B3DC-72D70FAEF167}"/>
          </ac:spMkLst>
        </pc:spChg>
        <pc:spChg chg="mod">
          <ac:chgData name="Indie van Lieshout" userId="68f0992829513e54" providerId="LiveId" clId="{A61FB185-19CF-407C-BA69-7E2A9716A07B}" dt="2025-07-26T15:19:27.457" v="5702" actId="20577"/>
          <ac:spMkLst>
            <pc:docMk/>
            <pc:sldMk cId="1190257974" sldId="294"/>
            <ac:spMk id="4" creationId="{D2FABC27-B85D-79E8-D0A9-016F1A12F0B6}"/>
          </ac:spMkLst>
        </pc:spChg>
      </pc:sldChg>
      <pc:sldChg chg="new del">
        <pc:chgData name="Indie van Lieshout" userId="68f0992829513e54" providerId="LiveId" clId="{A61FB185-19CF-407C-BA69-7E2A9716A07B}" dt="2025-07-26T15:10:55.120" v="4792" actId="47"/>
        <pc:sldMkLst>
          <pc:docMk/>
          <pc:sldMk cId="1547783378" sldId="294"/>
        </pc:sldMkLst>
      </pc:sldChg>
      <pc:sldChg chg="modSp new mod">
        <pc:chgData name="Indie van Lieshout" userId="68f0992829513e54" providerId="LiveId" clId="{A61FB185-19CF-407C-BA69-7E2A9716A07B}" dt="2025-07-26T15:14:47.517" v="5177" actId="20577"/>
        <pc:sldMkLst>
          <pc:docMk/>
          <pc:sldMk cId="2303884546" sldId="295"/>
        </pc:sldMkLst>
        <pc:spChg chg="mod">
          <ac:chgData name="Indie van Lieshout" userId="68f0992829513e54" providerId="LiveId" clId="{A61FB185-19CF-407C-BA69-7E2A9716A07B}" dt="2025-07-26T15:12:44.253" v="4910" actId="20577"/>
          <ac:spMkLst>
            <pc:docMk/>
            <pc:sldMk cId="2303884546" sldId="295"/>
            <ac:spMk id="2" creationId="{B2AC3639-17ED-4E41-63B0-919330E7C4A2}"/>
          </ac:spMkLst>
        </pc:spChg>
        <pc:spChg chg="mod">
          <ac:chgData name="Indie van Lieshout" userId="68f0992829513e54" providerId="LiveId" clId="{A61FB185-19CF-407C-BA69-7E2A9716A07B}" dt="2025-07-26T15:13:15.137" v="5016" actId="20577"/>
          <ac:spMkLst>
            <pc:docMk/>
            <pc:sldMk cId="2303884546" sldId="295"/>
            <ac:spMk id="3" creationId="{A7438A9F-6E7C-5521-9D67-E0CB7204F0B0}"/>
          </ac:spMkLst>
        </pc:spChg>
        <pc:spChg chg="mod">
          <ac:chgData name="Indie van Lieshout" userId="68f0992829513e54" providerId="LiveId" clId="{A61FB185-19CF-407C-BA69-7E2A9716A07B}" dt="2025-07-26T15:14:47.517" v="5177" actId="20577"/>
          <ac:spMkLst>
            <pc:docMk/>
            <pc:sldMk cId="2303884546" sldId="295"/>
            <ac:spMk id="4" creationId="{9BBEE9C4-D2FC-9B43-E89E-0B8F007ED04D}"/>
          </ac:spMkLst>
        </pc:spChg>
      </pc:sldChg>
      <pc:sldChg chg="addSp delSp modSp add mod">
        <pc:chgData name="Indie van Lieshout" userId="68f0992829513e54" providerId="LiveId" clId="{A61FB185-19CF-407C-BA69-7E2A9716A07B}" dt="2025-07-26T15:32:04.733" v="5939" actId="14100"/>
        <pc:sldMkLst>
          <pc:docMk/>
          <pc:sldMk cId="4159036167" sldId="296"/>
        </pc:sldMkLst>
        <pc:spChg chg="mod">
          <ac:chgData name="Indie van Lieshout" userId="68f0992829513e54" providerId="LiveId" clId="{A61FB185-19CF-407C-BA69-7E2A9716A07B}" dt="2025-07-26T15:31:14.021" v="5937" actId="20577"/>
          <ac:spMkLst>
            <pc:docMk/>
            <pc:sldMk cId="4159036167" sldId="296"/>
            <ac:spMk id="3" creationId="{2D734D9D-5510-2BCA-1E83-B5A2BA91B23C}"/>
          </ac:spMkLst>
        </pc:spChg>
        <pc:spChg chg="add del mod">
          <ac:chgData name="Indie van Lieshout" userId="68f0992829513e54" providerId="LiveId" clId="{A61FB185-19CF-407C-BA69-7E2A9716A07B}" dt="2025-07-26T15:32:01.395" v="5938" actId="22"/>
          <ac:spMkLst>
            <pc:docMk/>
            <pc:sldMk cId="4159036167" sldId="296"/>
            <ac:spMk id="4" creationId="{734DBC60-273E-9668-21DA-35BE50820659}"/>
          </ac:spMkLst>
        </pc:spChg>
        <pc:spChg chg="del">
          <ac:chgData name="Indie van Lieshout" userId="68f0992829513e54" providerId="LiveId" clId="{A61FB185-19CF-407C-BA69-7E2A9716A07B}" dt="2025-07-26T15:30:34.463" v="5849" actId="478"/>
          <ac:spMkLst>
            <pc:docMk/>
            <pc:sldMk cId="4159036167" sldId="296"/>
            <ac:spMk id="6" creationId="{5D692CDE-066C-1247-CD9D-4C72DCC9CE95}"/>
          </ac:spMkLst>
        </pc:spChg>
        <pc:picChg chg="add mod ord">
          <ac:chgData name="Indie van Lieshout" userId="68f0992829513e54" providerId="LiveId" clId="{A61FB185-19CF-407C-BA69-7E2A9716A07B}" dt="2025-07-26T15:32:04.733" v="5939" actId="14100"/>
          <ac:picMkLst>
            <pc:docMk/>
            <pc:sldMk cId="4159036167" sldId="296"/>
            <ac:picMk id="7" creationId="{65D358D5-1F81-65BA-A7FD-613777400D9E}"/>
          </ac:picMkLst>
        </pc:picChg>
        <pc:picChg chg="del">
          <ac:chgData name="Indie van Lieshout" userId="68f0992829513e54" providerId="LiveId" clId="{A61FB185-19CF-407C-BA69-7E2A9716A07B}" dt="2025-07-26T15:30:38.171" v="5851" actId="478"/>
          <ac:picMkLst>
            <pc:docMk/>
            <pc:sldMk cId="4159036167" sldId="296"/>
            <ac:picMk id="2050" creationId="{3DC57451-A3CF-483B-F429-12E2549EC84C}"/>
          </ac:picMkLst>
        </pc:picChg>
      </pc:sldChg>
      <pc:sldChg chg="add">
        <pc:chgData name="Indie van Lieshout" userId="68f0992829513e54" providerId="LiveId" clId="{A61FB185-19CF-407C-BA69-7E2A9716A07B}" dt="2025-07-26T16:53:24.367" v="5940"/>
        <pc:sldMkLst>
          <pc:docMk/>
          <pc:sldMk cId="2520201159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B9A35-82F9-2DEE-5766-0F4262201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56DBB0-31BF-2EE9-7B56-51E23EA8E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BDBADB-01A6-9B70-03A9-2E81B7E9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6D3754-3E08-C49B-3BC6-3A8E8F87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2DCDC1-D64E-A0E0-CA67-929720EE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69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73887-C373-C338-28E4-8DE70FB3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51EC0E-6326-EB8D-7635-21FCBE83B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37404C-CEA7-A989-851B-4E07AA3A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D6D5D0-1695-5027-91C5-759BDE69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24AC0-E385-B2AA-5356-B282ED6D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61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9FD686D-2931-87CF-8463-8DD322F0B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32EF3F-0825-73AA-7FF6-FE9ED4587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56D15-B20F-321C-5E68-3A540956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76A938-2369-9D1B-D275-ED86FEAD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7D6098-3DF2-FD6D-64F8-D08116B4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8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04669-8698-F6CF-3DF9-A0D38D2F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D3472-E2D3-C8DF-0CFB-75167C74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4F4777-08F3-712E-DCEA-5AD5CD3E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5E13E6-31BE-929F-B4BF-3B9F7825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D7C036-2DFC-55E0-3916-E3BBFFD8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44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8A676-9113-C54B-28EC-D4E31909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90334E-CD96-D1F5-16A2-197A23243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593C0-7559-7BCF-E71D-0AF56B56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5484B-B635-32E2-76CA-8395A253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BDC88-B70F-DE7A-A3DC-C3E9DDA3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03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6CBEA-E409-9095-BE52-420FE5FF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0DDEAA-F98D-0330-7457-18F1D20D7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9CC258-80D9-6866-E6D2-007897BB2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BCE4DB-B484-1F6C-B4EB-BA94DDEC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B38FFD-5E5D-6840-6EA5-A9EC2267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AEC986-0D06-112E-8820-DF5EE0F8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33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4EAC4-0638-F437-6A8D-493F444C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3BB4DA-6AB5-783A-3734-9B6624A1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D9C481-2889-9236-CB0D-44DAA28C5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6AAACC-48B4-A691-DC5C-10CE4DCF7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7ACAEF-F6A8-4A29-172B-84D2C66BD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41DA56-0976-FF4D-1DDC-F60CF2E4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1CA278-C36B-F79D-27CA-E066F2A8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DFADB3B-A9B8-5AEB-E043-0A3E3CC8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64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4CCE6-0ADA-58F0-53C9-88705CF5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BBC660-6D78-6FD7-567E-D85BB4FD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449AACD-378F-9A16-7C54-60845142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D91B08-4FF6-9ABE-88F3-D5B8FFBF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8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57D57C-66E5-E928-9F4F-BB23F461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F05F58-A264-2964-FBBD-0CF55455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E14F6F-BA64-ED7A-AED3-FF32BD04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34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A099A-8CEE-F84D-AFE6-6DE7BECA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B50640-9997-A94B-9EAA-C1EE6960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5AC7C9-C025-040D-010E-753B4F011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13C03-6642-D5E6-1714-A5284ACD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A657B8-A97C-22A3-B252-FF32A58F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2B7F19-7583-6E72-40A4-A9285583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D5CEF-AF3C-B0F6-F89B-67DE75E5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6DBE6F-EF33-5A22-9D87-9B7D5ECA3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9328E6-DD93-AA40-37FE-AF1D0194F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84B56E-620D-0DBA-98C2-93CE2ED2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CA7848-6447-CEF8-24F1-532E2011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0F0AF6-C1AB-E592-98DF-5A3D4F02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04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0BFCAC-30A2-3297-EC49-BC173C6A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386CD4-B424-30D7-DBFC-AE5AEFB6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51E5E1-4A89-5E02-3D85-769AFCFF0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E605B-B846-4D1A-A7F1-72191742DB47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94312C-91E9-8F5F-0C00-1572F82A4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B978F3-BFA5-17C9-7CBC-9F06C81FB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A7515-BBF6-4E0D-9D8A-FE351518DB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06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y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8A0E6-F32B-187B-A551-DDE17E4AA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Webinar Onderzoek</a:t>
            </a:r>
            <a:br>
              <a:rPr lang="nl-NL" dirty="0"/>
            </a:br>
            <a:r>
              <a:rPr lang="nl-NL" dirty="0"/>
              <a:t>in Duitsland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5CBC3A-5075-BE3A-6E6B-A99C7F47E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Indie van Lieshout</a:t>
            </a:r>
          </a:p>
        </p:txBody>
      </p:sp>
    </p:spTree>
    <p:extLst>
      <p:ext uri="{BB962C8B-B14F-4D97-AF65-F5344CB8AC3E}">
        <p14:creationId xmlns:p14="http://schemas.microsoft.com/office/powerpoint/2010/main" val="59180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027B8-3062-0C2A-E54F-01BA1F112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CB8F-5A54-8EC4-BA29-F422FB27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Deutsches</a:t>
            </a:r>
            <a:r>
              <a:rPr lang="nl-NL" dirty="0"/>
              <a:t> Reich (1933-1945)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0FD34-8F74-3469-373A-9E0F055121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1933: Nieuw kabinet onder Hitler met NSDAP</a:t>
            </a:r>
          </a:p>
          <a:p>
            <a:r>
              <a:rPr lang="nl-NL" dirty="0"/>
              <a:t>Democratie werd ontmanteld</a:t>
            </a:r>
          </a:p>
          <a:p>
            <a:r>
              <a:rPr lang="nl-NL" dirty="0" err="1"/>
              <a:t>Nazi-regime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158DE4-82DA-1DBE-2825-7554E105FEF5}"/>
              </a:ext>
            </a:extLst>
          </p:cNvPr>
          <p:cNvSpPr txBox="1"/>
          <p:nvPr/>
        </p:nvSpPr>
        <p:spPr>
          <a:xfrm>
            <a:off x="6410429" y="6308209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DIREKTOR op Wikipedia</a:t>
            </a:r>
          </a:p>
        </p:txBody>
      </p:sp>
      <p:pic>
        <p:nvPicPr>
          <p:cNvPr id="14338" name="Picture 2" descr="Nazi-Duitsland in 1942 ■ Duitsland ■ Protectoraat Bohemen, Moravië, Polen ■ Bezette gebieden onder civiel bestuur ■ Bezette gebieden onder militair bestuur ■ Finse bezettingszone">
            <a:extLst>
              <a:ext uri="{FF2B5EF4-FFF2-40B4-BE49-F238E27FC236}">
                <a16:creationId xmlns:a16="http://schemas.microsoft.com/office/drawing/2014/main" id="{B790823B-16BA-77F0-C08E-5F292FA279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41" y="1825625"/>
            <a:ext cx="42923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3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614A-F55F-F9D3-1D80-50F906BE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A6B1F-7984-4E60-06A7-AD317F3A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BRD / DDR (1949-1990-heden)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811C0-ADE2-2258-DDEE-E7E323429A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Na de Tweede Wereldoorlog tot 1949 verschillende bezettingszones</a:t>
            </a:r>
          </a:p>
          <a:p>
            <a:r>
              <a:rPr lang="nl-NL" dirty="0"/>
              <a:t>Gebiedsverlies: Pommeren, Posen, Silezië en Pruisen</a:t>
            </a:r>
          </a:p>
          <a:p>
            <a:r>
              <a:rPr lang="nl-NL" dirty="0"/>
              <a:t>1949: ontstaan BRD en DDR én indeling in deelstaten</a:t>
            </a:r>
          </a:p>
          <a:p>
            <a:r>
              <a:rPr lang="nl-NL" dirty="0"/>
              <a:t>1989: val Berlijnse Muur</a:t>
            </a:r>
          </a:p>
          <a:p>
            <a:r>
              <a:rPr lang="nl-NL" dirty="0"/>
              <a:t>1990: DDR wordt onderdeel BRD (Wiedervereinigung)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760C14-6CD6-7872-0881-01184D33E5E6}"/>
              </a:ext>
            </a:extLst>
          </p:cNvPr>
          <p:cNvSpPr txBox="1"/>
          <p:nvPr/>
        </p:nvSpPr>
        <p:spPr>
          <a:xfrm>
            <a:off x="6410429" y="6308209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Hanhil</a:t>
            </a:r>
            <a:r>
              <a:rPr lang="nl-NL" dirty="0"/>
              <a:t> op Wikipedia</a:t>
            </a:r>
          </a:p>
        </p:txBody>
      </p: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D0B9C019-2113-BE29-A737-47ECB83E96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97" y="1825625"/>
            <a:ext cx="31928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7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F2D1-1063-FD86-D200-7204D2DEE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4DAFF-980C-7B17-3752-575B1A70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Basisbronnen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37792B-0D11-3209-0BC3-E59605601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Ancien Régime, Moderne tijd en Openbaarheidstermijnen</a:t>
            </a:r>
          </a:p>
        </p:txBody>
      </p:sp>
    </p:spTree>
    <p:extLst>
      <p:ext uri="{BB962C8B-B14F-4D97-AF65-F5344CB8AC3E}">
        <p14:creationId xmlns:p14="http://schemas.microsoft.com/office/powerpoint/2010/main" val="161753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A8832-F865-5E6A-E7B5-85E65F24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Ancien Régime (tot 1800)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A1A96-383C-D383-D1BD-42C146C9C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503237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Kirchenbücher (kerkboeken)</a:t>
            </a:r>
            <a:endParaRPr lang="nl-NL" dirty="0"/>
          </a:p>
          <a:p>
            <a:r>
              <a:rPr lang="nl-NL" dirty="0"/>
              <a:t>Met name vanaf ca. 1600</a:t>
            </a:r>
          </a:p>
          <a:p>
            <a:r>
              <a:rPr lang="nl-NL" dirty="0"/>
              <a:t>Katholiek</a:t>
            </a:r>
          </a:p>
          <a:p>
            <a:pPr lvl="1"/>
            <a:r>
              <a:rPr lang="nl-NL" dirty="0"/>
              <a:t>Bistumsarchiv</a:t>
            </a:r>
          </a:p>
          <a:p>
            <a:pPr lvl="1"/>
            <a:r>
              <a:rPr lang="nl-NL" dirty="0"/>
              <a:t>Digitaal bij: </a:t>
            </a:r>
            <a:r>
              <a:rPr lang="nl-NL" i="1" dirty="0"/>
              <a:t>Matricula Online, FamilySearch, Archion (€), Ancestry (€), LA NRW</a:t>
            </a:r>
          </a:p>
          <a:p>
            <a:r>
              <a:rPr lang="nl-NL" dirty="0"/>
              <a:t>Protestants (</a:t>
            </a:r>
            <a:r>
              <a:rPr lang="nl-NL" dirty="0" err="1"/>
              <a:t>evang</a:t>
            </a:r>
            <a:r>
              <a:rPr lang="nl-NL" dirty="0"/>
              <a:t>., </a:t>
            </a:r>
            <a:r>
              <a:rPr lang="nl-NL" dirty="0" err="1"/>
              <a:t>luth</a:t>
            </a:r>
            <a:r>
              <a:rPr lang="nl-NL" dirty="0"/>
              <a:t>.)</a:t>
            </a:r>
          </a:p>
          <a:p>
            <a:pPr lvl="1"/>
            <a:r>
              <a:rPr lang="nl-NL" dirty="0"/>
              <a:t>Landeskirchliches Archiv</a:t>
            </a:r>
          </a:p>
          <a:p>
            <a:pPr lvl="1"/>
            <a:r>
              <a:rPr lang="nl-NL" dirty="0"/>
              <a:t>Digitaal bij: </a:t>
            </a:r>
            <a:r>
              <a:rPr lang="nl-NL" i="1" dirty="0"/>
              <a:t>FamilySearch, Archion (€), Ancestry (€), LA NRW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7D9E0E-8769-200E-5F5D-7181A9A7F9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32" y="916661"/>
            <a:ext cx="3543188" cy="52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6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5EEB6-A349-D086-C84B-17EB8DF4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Moderne tijd (na 1800)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81C71-D059-B77E-A7A5-0B19B118A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Zivilstand (oude burgerlijke stand)</a:t>
            </a:r>
            <a:endParaRPr lang="nl-NL" dirty="0"/>
          </a:p>
          <a:p>
            <a:r>
              <a:rPr lang="nl-NL" dirty="0"/>
              <a:t>Vanaf 1798-1814 (tot 1874)</a:t>
            </a:r>
          </a:p>
          <a:p>
            <a:r>
              <a:rPr lang="nl-NL" dirty="0"/>
              <a:t>Departementen Eerst. Fr. Rep.</a:t>
            </a:r>
          </a:p>
          <a:p>
            <a:r>
              <a:rPr lang="nl-NL" dirty="0" err="1"/>
              <a:t>Landesarchiv</a:t>
            </a:r>
            <a:r>
              <a:rPr lang="nl-NL" dirty="0"/>
              <a:t>, Stadt- of Gemeindearchiv</a:t>
            </a:r>
          </a:p>
          <a:p>
            <a:r>
              <a:rPr lang="nl-NL" dirty="0"/>
              <a:t>Digitaal bij: </a:t>
            </a:r>
            <a:r>
              <a:rPr lang="nl-NL" i="1" dirty="0"/>
              <a:t>FamilySearch, Ancestry (€), LA NRW, LAV RLP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8" name="Tijdelijke aanduiding voor inhoud 7" descr="Afbeelding met tekst, handschrift, brief, papier&#10;&#10;Door AI gegenereerde inhoud is mogelijk onjuist.">
            <a:extLst>
              <a:ext uri="{FF2B5EF4-FFF2-40B4-BE49-F238E27FC236}">
                <a16:creationId xmlns:a16="http://schemas.microsoft.com/office/drawing/2014/main" id="{C52375AE-F445-09A9-FA99-D2B57AD66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3271"/>
            <a:ext cx="5181600" cy="3636045"/>
          </a:xfrm>
        </p:spPr>
      </p:pic>
    </p:spTree>
    <p:extLst>
      <p:ext uri="{BB962C8B-B14F-4D97-AF65-F5344CB8AC3E}">
        <p14:creationId xmlns:p14="http://schemas.microsoft.com/office/powerpoint/2010/main" val="302956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6EBC-85F3-9387-0E81-29B1AD90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F0149-6D0E-35AF-9225-50F36155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Moderne tijd (na 1800)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14853-CC32-9413-3512-4502A09B9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/>
              <a:t>Kirchenbuchduplikate</a:t>
            </a:r>
            <a:r>
              <a:rPr lang="nl-NL" b="1" dirty="0"/>
              <a:t> (</a:t>
            </a:r>
            <a:r>
              <a:rPr lang="nl-NL" b="1" dirty="0" err="1"/>
              <a:t>dubbels</a:t>
            </a:r>
            <a:r>
              <a:rPr lang="nl-NL" b="1" dirty="0"/>
              <a:t> van de kerkboeken)</a:t>
            </a:r>
            <a:endParaRPr lang="nl-NL" dirty="0"/>
          </a:p>
          <a:p>
            <a:r>
              <a:rPr lang="nl-NL" dirty="0"/>
              <a:t>Met name vanaf ca. 1800</a:t>
            </a:r>
          </a:p>
          <a:p>
            <a:r>
              <a:rPr lang="nl-NL" dirty="0"/>
              <a:t>Westfalen, Brandenburg, Württemberg en </a:t>
            </a:r>
            <a:r>
              <a:rPr lang="nl-NL" dirty="0" err="1"/>
              <a:t>Mecklenburg</a:t>
            </a:r>
            <a:endParaRPr lang="nl-NL" dirty="0"/>
          </a:p>
          <a:p>
            <a:r>
              <a:rPr lang="nl-NL" dirty="0" err="1"/>
              <a:t>Landesarchiv</a:t>
            </a:r>
            <a:r>
              <a:rPr lang="nl-NL" dirty="0"/>
              <a:t>, Stadt- of Gemeindearchiv</a:t>
            </a:r>
          </a:p>
          <a:p>
            <a:r>
              <a:rPr lang="nl-NL" dirty="0"/>
              <a:t>Digitaal bij: </a:t>
            </a:r>
            <a:r>
              <a:rPr lang="nl-NL" i="1" dirty="0"/>
              <a:t>Matricula Online, FamilySearch, Ancestry (€), LA NRW, LA BW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9C87A-9EA7-54AB-C91D-17B6411DD7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3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EBCFE-4D9F-324B-BB19-25A3AECD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45590-1618-11C0-F074-C20E24D3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Moderne tijd (na 1800)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1EF9FD-772A-D7AB-5ECD-2AE5A5A77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Personenstand (nieuwe burgerlijke stand)</a:t>
            </a:r>
            <a:endParaRPr lang="nl-NL" dirty="0"/>
          </a:p>
          <a:p>
            <a:r>
              <a:rPr lang="nl-NL" dirty="0"/>
              <a:t>Baden (1870), Pruisen (1874), rest Duitse Keizerrijk (1876)</a:t>
            </a:r>
          </a:p>
          <a:p>
            <a:r>
              <a:rPr lang="nl-NL" dirty="0"/>
              <a:t>Originelen bij Stadt- of Gemeindearchiv</a:t>
            </a:r>
          </a:p>
          <a:p>
            <a:r>
              <a:rPr lang="nl-NL" dirty="0" err="1"/>
              <a:t>Dubbels</a:t>
            </a:r>
            <a:r>
              <a:rPr lang="nl-NL" dirty="0"/>
              <a:t> bij </a:t>
            </a:r>
            <a:r>
              <a:rPr lang="nl-NL" dirty="0" err="1"/>
              <a:t>Landesarchiv</a:t>
            </a:r>
            <a:endParaRPr lang="nl-NL" dirty="0"/>
          </a:p>
          <a:p>
            <a:r>
              <a:rPr lang="nl-NL" dirty="0"/>
              <a:t>Digitaal bij: </a:t>
            </a:r>
            <a:r>
              <a:rPr lang="nl-NL" i="1" dirty="0"/>
              <a:t>FamilySearch, Ancestry (€), LA NRW, LA RLP, NLA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3D4DCA4-EBFA-CA08-A836-9DED238540E4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(€)</a:t>
            </a:r>
          </a:p>
        </p:txBody>
      </p:sp>
      <p:pic>
        <p:nvPicPr>
          <p:cNvPr id="2050" name="Picture 2" descr="Burgerlijke stand (Duitsland)">
            <a:extLst>
              <a:ext uri="{FF2B5EF4-FFF2-40B4-BE49-F238E27FC236}">
                <a16:creationId xmlns:a16="http://schemas.microsoft.com/office/drawing/2014/main" id="{EEB55B3F-367F-423D-2726-53263E0445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42" y="825910"/>
            <a:ext cx="3546983" cy="53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0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D5386-A411-95E9-F24B-FA17AB211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5FE6C-7266-AF79-3562-08BD8752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Moderne tijd (na 1800)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734D9D-5510-2BCA-1E83-B5A2BA91B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Beleg-/Sammelakten (bijlagen bij de burgerlijke stand)</a:t>
            </a:r>
            <a:endParaRPr lang="nl-NL" dirty="0"/>
          </a:p>
          <a:p>
            <a:r>
              <a:rPr lang="nl-NL" dirty="0"/>
              <a:t>Baden (1870), Pruisen (1874), rest Duitse Keizerrijk (1876)</a:t>
            </a:r>
          </a:p>
          <a:p>
            <a:r>
              <a:rPr lang="nl-NL" dirty="0"/>
              <a:t>Vervulling dienstplicht, uittreksels geboorte/doop, doodsoorzaak (</a:t>
            </a:r>
            <a:r>
              <a:rPr lang="nl-NL" dirty="0" err="1"/>
              <a:t>Totenschein</a:t>
            </a:r>
            <a:r>
              <a:rPr lang="nl-NL" dirty="0"/>
              <a:t>)</a:t>
            </a:r>
          </a:p>
          <a:p>
            <a:r>
              <a:rPr lang="nl-NL" dirty="0"/>
              <a:t>Stadt- of Gemeindearchiv</a:t>
            </a:r>
          </a:p>
          <a:p>
            <a:r>
              <a:rPr lang="nl-NL" dirty="0"/>
              <a:t>Zelden digitaal beschikbaar</a:t>
            </a:r>
            <a:endParaRPr lang="nl-NL" i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5D358D5-1F81-65BA-A7FD-613777400D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9332" y="914400"/>
            <a:ext cx="4459509" cy="5262563"/>
          </a:xfrm>
        </p:spPr>
      </p:pic>
    </p:spTree>
    <p:extLst>
      <p:ext uri="{BB962C8B-B14F-4D97-AF65-F5344CB8AC3E}">
        <p14:creationId xmlns:p14="http://schemas.microsoft.com/office/powerpoint/2010/main" val="415903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2CCF8-3793-F5F5-1B41-AFB0B3A40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F017E-A98F-99E2-3112-2FCE4D5D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Moderne tijd (na 1800)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F48918-8D70-894D-A7AF-D6C540CA89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Melderegister (bevolkingsregister)</a:t>
            </a:r>
            <a:endParaRPr lang="nl-NL" dirty="0"/>
          </a:p>
          <a:p>
            <a:r>
              <a:rPr lang="nl-NL" dirty="0"/>
              <a:t>Invoering verschilt van plaats tot plaats, van 1875 tot 1925</a:t>
            </a:r>
          </a:p>
          <a:p>
            <a:r>
              <a:rPr lang="nl-NL" dirty="0"/>
              <a:t>Wisselende informatie</a:t>
            </a:r>
          </a:p>
          <a:p>
            <a:r>
              <a:rPr lang="nl-NL" dirty="0"/>
              <a:t>Stadt- of Gemeindearchiv</a:t>
            </a:r>
          </a:p>
          <a:p>
            <a:r>
              <a:rPr lang="nl-NL" dirty="0"/>
              <a:t>Zelden digitaal beschikbaar</a:t>
            </a:r>
            <a:endParaRPr lang="nl-NL" i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30FD75C-958F-DD8C-9D36-7A237F9391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28506"/>
            <a:ext cx="5181600" cy="3545576"/>
          </a:xfrm>
        </p:spPr>
      </p:pic>
    </p:spTree>
    <p:extLst>
      <p:ext uri="{BB962C8B-B14F-4D97-AF65-F5344CB8AC3E}">
        <p14:creationId xmlns:p14="http://schemas.microsoft.com/office/powerpoint/2010/main" val="387013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C3639-17ED-4E41-63B0-919330E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Openbaarheidstermijnen (</a:t>
            </a:r>
            <a:r>
              <a:rPr lang="nl-NL" dirty="0" err="1"/>
              <a:t>Sperrfristen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38A9F-6E7C-5521-9D67-E0CB7204F0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Kirchenbücher</a:t>
            </a:r>
          </a:p>
          <a:p>
            <a:pPr lvl="1"/>
            <a:r>
              <a:rPr lang="nl-NL" dirty="0"/>
              <a:t>Katholiek</a:t>
            </a:r>
          </a:p>
          <a:p>
            <a:pPr lvl="1"/>
            <a:r>
              <a:rPr lang="nl-NL" dirty="0"/>
              <a:t>Protestants</a:t>
            </a:r>
          </a:p>
          <a:p>
            <a:r>
              <a:rPr lang="nl-NL" dirty="0"/>
              <a:t>Personenstand</a:t>
            </a:r>
          </a:p>
          <a:p>
            <a:r>
              <a:rPr lang="nl-NL" dirty="0"/>
              <a:t>Melderegister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BEE9C4-D2FC-9B43-E89E-0B8F007ED0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pPr lvl="1"/>
            <a:r>
              <a:rPr lang="nl-NL" dirty="0"/>
              <a:t>D (120), T (100), B (40)</a:t>
            </a:r>
          </a:p>
          <a:p>
            <a:pPr lvl="1"/>
            <a:r>
              <a:rPr lang="nl-NL" dirty="0"/>
              <a:t>D (90), T (70), B (40)</a:t>
            </a:r>
          </a:p>
          <a:p>
            <a:r>
              <a:rPr lang="nl-NL" dirty="0"/>
              <a:t>G (110), H (80), O (30)</a:t>
            </a:r>
          </a:p>
          <a:p>
            <a:r>
              <a:rPr lang="nl-NL" dirty="0"/>
              <a:t>5 jaar na iemands overlijden</a:t>
            </a:r>
          </a:p>
        </p:txBody>
      </p:sp>
    </p:spTree>
    <p:extLst>
      <p:ext uri="{BB962C8B-B14F-4D97-AF65-F5344CB8AC3E}">
        <p14:creationId xmlns:p14="http://schemas.microsoft.com/office/powerpoint/2010/main" val="23038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38522-E755-55C8-D72B-E1F0D039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9EB747-D90D-A649-D65B-8645388F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82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Staatkundige geschiedenis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Basisbronnen</a:t>
            </a:r>
          </a:p>
          <a:p>
            <a:r>
              <a:rPr lang="nl-NL" dirty="0"/>
              <a:t>Ancien Régime</a:t>
            </a:r>
          </a:p>
          <a:p>
            <a:r>
              <a:rPr lang="nl-NL" dirty="0"/>
              <a:t>Moderne tijd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Archiefonderzoek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Onderzoek vóór 1800</a:t>
            </a:r>
          </a:p>
        </p:txBody>
      </p:sp>
    </p:spTree>
    <p:extLst>
      <p:ext uri="{BB962C8B-B14F-4D97-AF65-F5344CB8AC3E}">
        <p14:creationId xmlns:p14="http://schemas.microsoft.com/office/powerpoint/2010/main" val="2603848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504E-0F6C-D7BD-1FBE-B3B860C9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01805-4198-D83E-9528-B7E3A2D5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Archiefonderzoek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E630D9-800A-1820-2149-323EFF87B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Zelf zoeken naar secundaire bronnen</a:t>
            </a:r>
          </a:p>
        </p:txBody>
      </p:sp>
    </p:spTree>
    <p:extLst>
      <p:ext uri="{BB962C8B-B14F-4D97-AF65-F5344CB8AC3E}">
        <p14:creationId xmlns:p14="http://schemas.microsoft.com/office/powerpoint/2010/main" val="190592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70A1D-45D3-D5B0-3E23-8EDC0B08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basis is overal gelijk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4B9ECC-D143-B12A-7AD8-7A7A01F3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Webinar Archiefonderzoek</a:t>
            </a:r>
          </a:p>
          <a:p>
            <a:r>
              <a:rPr lang="nl-NL" u="sng" dirty="0"/>
              <a:t>Basiskennis</a:t>
            </a:r>
            <a:r>
              <a:rPr lang="nl-NL" dirty="0"/>
              <a:t> en </a:t>
            </a:r>
            <a:r>
              <a:rPr lang="nl-NL" u="sng" dirty="0"/>
              <a:t>stappenplan</a:t>
            </a:r>
            <a:r>
              <a:rPr lang="nl-NL" dirty="0"/>
              <a:t> kan je ook hier gebruiken</a:t>
            </a:r>
          </a:p>
          <a:p>
            <a:r>
              <a:rPr lang="nl-NL" dirty="0"/>
              <a:t>Vaak archief mailen om inventaris te ontvangen</a:t>
            </a:r>
          </a:p>
          <a:p>
            <a:r>
              <a:rPr lang="nl-NL" dirty="0"/>
              <a:t>Begrippen vertalen naar Duits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Archiefportalen</a:t>
            </a:r>
            <a:endParaRPr lang="nl-NL" dirty="0"/>
          </a:p>
          <a:p>
            <a:r>
              <a:rPr lang="nl-NL" dirty="0" err="1"/>
              <a:t>Archivportal</a:t>
            </a:r>
            <a:r>
              <a:rPr lang="nl-NL" dirty="0"/>
              <a:t>-D</a:t>
            </a:r>
          </a:p>
          <a:p>
            <a:r>
              <a:rPr lang="nl-NL" dirty="0" err="1"/>
              <a:t>Archive</a:t>
            </a:r>
            <a:r>
              <a:rPr lang="nl-NL" dirty="0"/>
              <a:t> in </a:t>
            </a:r>
            <a:r>
              <a:rPr lang="nl-NL" dirty="0" err="1"/>
              <a:t>Nordrhein</a:t>
            </a:r>
            <a:r>
              <a:rPr lang="nl-NL" dirty="0"/>
              <a:t>-Westfalen</a:t>
            </a:r>
          </a:p>
          <a:p>
            <a:r>
              <a:rPr lang="nl-NL" dirty="0" err="1"/>
              <a:t>Arcinsys</a:t>
            </a:r>
            <a:r>
              <a:rPr lang="nl-NL" dirty="0"/>
              <a:t> </a:t>
            </a:r>
            <a:r>
              <a:rPr lang="nl-NL" dirty="0" err="1"/>
              <a:t>Niedersachsen</a:t>
            </a:r>
            <a:r>
              <a:rPr lang="nl-NL" dirty="0"/>
              <a:t> </a:t>
            </a:r>
            <a:r>
              <a:rPr lang="nl-NL" dirty="0" err="1"/>
              <a:t>und</a:t>
            </a:r>
            <a:r>
              <a:rPr lang="nl-NL" dirty="0"/>
              <a:t> Bremen</a:t>
            </a:r>
          </a:p>
        </p:txBody>
      </p:sp>
    </p:spTree>
    <p:extLst>
      <p:ext uri="{BB962C8B-B14F-4D97-AF65-F5344CB8AC3E}">
        <p14:creationId xmlns:p14="http://schemas.microsoft.com/office/powerpoint/2010/main" val="3057609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FA19C-003D-3080-589D-89CA66AC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63C44-BFCB-F92D-C0EC-4137DA1F9E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Archief</a:t>
            </a:r>
          </a:p>
          <a:p>
            <a:r>
              <a:rPr lang="nl-NL" dirty="0"/>
              <a:t>Archiefstukken</a:t>
            </a:r>
          </a:p>
          <a:p>
            <a:r>
              <a:rPr lang="nl-NL" dirty="0"/>
              <a:t>Archiefvormer</a:t>
            </a:r>
          </a:p>
          <a:p>
            <a:r>
              <a:rPr lang="nl-NL" dirty="0"/>
              <a:t>Archiefinstelling</a:t>
            </a:r>
          </a:p>
          <a:p>
            <a:r>
              <a:rPr lang="nl-NL" dirty="0"/>
              <a:t>Inventaris / Toegang</a:t>
            </a:r>
          </a:p>
          <a:p>
            <a:r>
              <a:rPr lang="nl-NL" dirty="0"/>
              <a:t>Inventarisnummer</a:t>
            </a:r>
          </a:p>
          <a:p>
            <a:r>
              <a:rPr lang="nl-NL" dirty="0"/>
              <a:t>Archievenoverzicht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83CA1F-F00B-061E-DE3E-30E28E19E7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/>
              <a:t>Bestand</a:t>
            </a:r>
          </a:p>
          <a:p>
            <a:r>
              <a:rPr lang="nl-NL" b="1" dirty="0"/>
              <a:t>Archivalien</a:t>
            </a:r>
          </a:p>
          <a:p>
            <a:endParaRPr lang="nl-NL" b="1" dirty="0"/>
          </a:p>
          <a:p>
            <a:r>
              <a:rPr lang="nl-NL" b="1" dirty="0"/>
              <a:t>Archiv</a:t>
            </a:r>
          </a:p>
          <a:p>
            <a:r>
              <a:rPr lang="nl-NL" b="1" dirty="0"/>
              <a:t>Findbuch</a:t>
            </a:r>
          </a:p>
          <a:p>
            <a:r>
              <a:rPr lang="nl-NL" b="1" dirty="0"/>
              <a:t>Signatur</a:t>
            </a:r>
          </a:p>
          <a:p>
            <a:r>
              <a:rPr lang="nl-NL" b="1" dirty="0"/>
              <a:t>Beständeübersicht</a:t>
            </a:r>
          </a:p>
        </p:txBody>
      </p:sp>
    </p:spTree>
    <p:extLst>
      <p:ext uri="{BB962C8B-B14F-4D97-AF65-F5344CB8AC3E}">
        <p14:creationId xmlns:p14="http://schemas.microsoft.com/office/powerpoint/2010/main" val="53982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61409-D2A4-E1A8-50F4-EBA9A0F0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Duitse archiefwezen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D5874-F5E3-8CA4-CA1D-F762E85BE5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Bundesarchiv</a:t>
            </a:r>
            <a:endParaRPr lang="nl-NL" dirty="0"/>
          </a:p>
          <a:p>
            <a:pPr lvl="1"/>
            <a:r>
              <a:rPr lang="nl-NL" dirty="0" err="1"/>
              <a:t>Landesarchiv</a:t>
            </a:r>
            <a:r>
              <a:rPr lang="nl-NL" dirty="0"/>
              <a:t> / </a:t>
            </a:r>
            <a:r>
              <a:rPr lang="nl-NL" dirty="0" err="1"/>
              <a:t>Staatsarchiv</a:t>
            </a:r>
            <a:endParaRPr lang="nl-NL" dirty="0"/>
          </a:p>
          <a:p>
            <a:pPr lvl="2"/>
            <a:r>
              <a:rPr lang="nl-NL" dirty="0" err="1"/>
              <a:t>Kreisarchiv</a:t>
            </a:r>
            <a:endParaRPr lang="nl-NL" dirty="0"/>
          </a:p>
          <a:p>
            <a:pPr lvl="3"/>
            <a:r>
              <a:rPr lang="nl-NL" dirty="0"/>
              <a:t>Stadt- of Gemeindearchiv</a:t>
            </a:r>
          </a:p>
          <a:p>
            <a:endParaRPr lang="nl-NL" dirty="0"/>
          </a:p>
          <a:p>
            <a:r>
              <a:rPr lang="nl-NL" dirty="0"/>
              <a:t>Thema-archieven</a:t>
            </a:r>
          </a:p>
          <a:p>
            <a:pPr lvl="1"/>
            <a:r>
              <a:rPr lang="nl-NL" dirty="0"/>
              <a:t>Arolsen Archives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8D78C18-6E3A-7773-30E1-C49C6F455A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00922"/>
            <a:ext cx="5181600" cy="4000743"/>
          </a:xfrm>
        </p:spPr>
      </p:pic>
    </p:spTree>
    <p:extLst>
      <p:ext uri="{BB962C8B-B14F-4D97-AF65-F5344CB8AC3E}">
        <p14:creationId xmlns:p14="http://schemas.microsoft.com/office/powerpoint/2010/main" val="358867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FD97-8366-CC9A-95E9-6CDB961DC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0D5E3-A5CA-0318-9AB1-169E93BE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vóór 1800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C379FB-7C32-B187-CFA4-960FC000F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Tips voor onderzoek tijdens het Ancien Régime</a:t>
            </a:r>
          </a:p>
        </p:txBody>
      </p:sp>
    </p:spTree>
    <p:extLst>
      <p:ext uri="{BB962C8B-B14F-4D97-AF65-F5344CB8AC3E}">
        <p14:creationId xmlns:p14="http://schemas.microsoft.com/office/powerpoint/2010/main" val="57684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F83DE-FF30-56EA-EF44-97961185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2019" cy="1325563"/>
          </a:xfrm>
        </p:spPr>
        <p:txBody>
          <a:bodyPr/>
          <a:lstStyle/>
          <a:p>
            <a:r>
              <a:rPr lang="nl-NL" dirty="0"/>
              <a:t>Bronnen uitputten, locatie bepalen en herleiden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0A46E6-777A-3A20-B3DC-72D70FAEF1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Bronnen uitputten in NL / BE</a:t>
            </a:r>
          </a:p>
          <a:p>
            <a:r>
              <a:rPr lang="nl-NL" dirty="0"/>
              <a:t>Militaire documenten</a:t>
            </a:r>
          </a:p>
          <a:p>
            <a:pPr lvl="1"/>
            <a:r>
              <a:rPr lang="nl-NL" dirty="0"/>
              <a:t>Conduitestaten, rangeerlijsten en stamboeken</a:t>
            </a:r>
          </a:p>
          <a:p>
            <a:r>
              <a:rPr lang="nl-NL" dirty="0"/>
              <a:t>Notariële akten</a:t>
            </a:r>
          </a:p>
          <a:p>
            <a:r>
              <a:rPr lang="nl-NL" dirty="0"/>
              <a:t>Parochieregisters, DTB-boeken</a:t>
            </a:r>
          </a:p>
          <a:p>
            <a:pPr lvl="1"/>
            <a:r>
              <a:rPr lang="nl-NL" dirty="0"/>
              <a:t>Vermelding afkomst in trouwinschrijving (Ned. Geref.)</a:t>
            </a:r>
          </a:p>
          <a:p>
            <a:r>
              <a:rPr lang="nl-NL" dirty="0"/>
              <a:t>Huwelijksbijlagen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FABC27-B85D-79E8-D0A9-016F1A12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Locatie bepalen in DE</a:t>
            </a:r>
          </a:p>
          <a:p>
            <a:r>
              <a:rPr lang="nl-NL" dirty="0"/>
              <a:t>Soms wel 5 of 10 plaatsen met dezelfde of vergelijkbare naam in Duitsland</a:t>
            </a:r>
          </a:p>
          <a:p>
            <a:r>
              <a:rPr lang="nl-NL" dirty="0"/>
              <a:t>Zoekgebied verkleinen a.d.h.v. bronnen, bv. informatie over vorstendom of regio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Herleiden (plaats)namen</a:t>
            </a:r>
          </a:p>
          <a:p>
            <a:r>
              <a:rPr lang="nl-NL" dirty="0"/>
              <a:t>Pepelingen = Böblingen</a:t>
            </a:r>
          </a:p>
        </p:txBody>
      </p:sp>
    </p:spTree>
    <p:extLst>
      <p:ext uri="{BB962C8B-B14F-4D97-AF65-F5344CB8AC3E}">
        <p14:creationId xmlns:p14="http://schemas.microsoft.com/office/powerpoint/2010/main" val="119025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9CA6-F1B7-AC9E-D0E6-E3DDDD00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9E36D-5A54-2F73-2663-EDF3D66D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Behulpzame artikelen op Yory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07291A-9A94-1CA0-DCF5-EDFDF3C2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https://www.yory.nl/themas/stamboomonderzoek-in-duitsland/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2A00E2-216E-65A9-E738-EB34DC5B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2344"/>
            <a:ext cx="2876951" cy="28578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0D3FA2-02A7-8877-3CED-ABD2C449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151" y="2592664"/>
            <a:ext cx="2876951" cy="31055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A9EF56-1374-918E-2574-34F4B184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942" y="2586633"/>
            <a:ext cx="2905530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A9A08-ECC4-379B-0DAC-071515ED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E7449-50E5-175D-13DB-8CAD0E41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E445573-58F2-7109-3352-601ACA09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Vragen</a:t>
            </a:r>
          </a:p>
          <a:p>
            <a:r>
              <a:rPr lang="nl-NL" dirty="0">
                <a:hlinkClick r:id="rId2"/>
              </a:rPr>
              <a:t>www.yory.nl</a:t>
            </a:r>
            <a:r>
              <a:rPr lang="nl-NL" dirty="0"/>
              <a:t> (auteurspagina Indie of Stamboom Helpdesk)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Hergebruik</a:t>
            </a:r>
          </a:p>
          <a:p>
            <a:r>
              <a:rPr lang="nl-NL" dirty="0"/>
              <a:t>Sheets en tekst volledig vrij om te hergebruiken</a:t>
            </a:r>
          </a:p>
          <a:p>
            <a:r>
              <a:rPr lang="nl-NL" dirty="0"/>
              <a:t>Geen naamsvermelding nodig</a:t>
            </a:r>
          </a:p>
          <a:p>
            <a:r>
              <a:rPr lang="nl-NL" dirty="0"/>
              <a:t>Gebruik het om zelf een cursus of lezing te geven</a:t>
            </a:r>
          </a:p>
        </p:txBody>
      </p:sp>
    </p:spTree>
    <p:extLst>
      <p:ext uri="{BB962C8B-B14F-4D97-AF65-F5344CB8AC3E}">
        <p14:creationId xmlns:p14="http://schemas.microsoft.com/office/powerpoint/2010/main" val="252020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D1E85-9736-5183-C7FD-6BE3EDE6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Staatkundige geschiedenis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6C308A-FD48-59F4-371A-DED18EE55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 Heilige Roomse Rijk naar Bondsrepubliek Duitsland</a:t>
            </a:r>
          </a:p>
        </p:txBody>
      </p:sp>
    </p:spTree>
    <p:extLst>
      <p:ext uri="{BB962C8B-B14F-4D97-AF65-F5344CB8AC3E}">
        <p14:creationId xmlns:p14="http://schemas.microsoft.com/office/powerpoint/2010/main" val="315214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C6488-87B4-9557-D57A-F76A4170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Heiliges</a:t>
            </a:r>
            <a:r>
              <a:rPr lang="nl-NL" dirty="0"/>
              <a:t> </a:t>
            </a:r>
            <a:r>
              <a:rPr lang="nl-NL" dirty="0" err="1"/>
              <a:t>Römisches</a:t>
            </a:r>
            <a:r>
              <a:rPr lang="nl-NL" dirty="0"/>
              <a:t> Reich (962-1806)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734791-898F-991A-04CD-D2268D4C35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Verzameling grotere en kleinere vorstendommen</a:t>
            </a:r>
          </a:p>
          <a:p>
            <a:r>
              <a:rPr lang="nl-NL" dirty="0"/>
              <a:t>Aan het hoofd een keizer</a:t>
            </a:r>
          </a:p>
          <a:p>
            <a:r>
              <a:rPr lang="nl-NL" dirty="0"/>
              <a:t>Keizer wordt iedere x jaar gekozen uit een aantal families</a:t>
            </a:r>
          </a:p>
          <a:p>
            <a:r>
              <a:rPr lang="nl-NL" dirty="0"/>
              <a:t>Feodaal / heerlijk stelsel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A22307B9-BC8C-32DC-E8EB-C66D35A313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0" y="1978605"/>
            <a:ext cx="4776219" cy="38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DD9237E-5F3E-BC3C-4F52-13C51DAC2677}"/>
              </a:ext>
            </a:extLst>
          </p:cNvPr>
          <p:cNvSpPr txBox="1"/>
          <p:nvPr/>
        </p:nvSpPr>
        <p:spPr>
          <a:xfrm>
            <a:off x="6714740" y="6161193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ziegelbrenner</a:t>
            </a:r>
            <a:r>
              <a:rPr lang="nl-NL" dirty="0"/>
              <a:t> op Wikipedia</a:t>
            </a:r>
          </a:p>
        </p:txBody>
      </p:sp>
    </p:spTree>
    <p:extLst>
      <p:ext uri="{BB962C8B-B14F-4D97-AF65-F5344CB8AC3E}">
        <p14:creationId xmlns:p14="http://schemas.microsoft.com/office/powerpoint/2010/main" val="344181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2E1C-5FF3-B9EF-9B6F-F62C719F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BE9FA-DDC8-B3B2-012F-89E68E7F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Rheinbund</a:t>
            </a:r>
            <a:r>
              <a:rPr lang="nl-NL" dirty="0"/>
              <a:t> (1806-1813)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4D365-9824-4D14-E18D-6E73B8BBE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Einde Heilige Roomse Rijk</a:t>
            </a:r>
          </a:p>
          <a:p>
            <a:r>
              <a:rPr lang="nl-NL" dirty="0"/>
              <a:t>Nieuwe statenbond onder invloed van Napoleon</a:t>
            </a:r>
          </a:p>
          <a:p>
            <a:r>
              <a:rPr lang="nl-NL" dirty="0"/>
              <a:t>Vazalstaten Eerste Franse Keizerrijk, in 1810 ingelijfd</a:t>
            </a:r>
          </a:p>
          <a:p>
            <a:r>
              <a:rPr lang="nl-NL" dirty="0"/>
              <a:t>Viel in 1813 na Slag bij Leipzig uit elkaar</a:t>
            </a:r>
          </a:p>
          <a:p>
            <a:endParaRPr lang="nl-NL" dirty="0"/>
          </a:p>
          <a:p>
            <a:r>
              <a:rPr lang="nl-NL" dirty="0"/>
              <a:t>Geen lid: bv. Koninkrijk Pruisen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9F36902-FE28-70C3-E825-7B1E7EE1A0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62" y="1825625"/>
            <a:ext cx="36830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4A309D6-106C-821F-7637-9BB6EBB4DA8B}"/>
              </a:ext>
            </a:extLst>
          </p:cNvPr>
          <p:cNvSpPr txBox="1"/>
          <p:nvPr/>
        </p:nvSpPr>
        <p:spPr>
          <a:xfrm>
            <a:off x="6796020" y="6308209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ziegelbrenner</a:t>
            </a:r>
            <a:r>
              <a:rPr lang="nl-NL" dirty="0"/>
              <a:t> op Wikipedia</a:t>
            </a:r>
          </a:p>
        </p:txBody>
      </p:sp>
    </p:spTree>
    <p:extLst>
      <p:ext uri="{BB962C8B-B14F-4D97-AF65-F5344CB8AC3E}">
        <p14:creationId xmlns:p14="http://schemas.microsoft.com/office/powerpoint/2010/main" val="116509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6EAD1-A038-14D1-F68E-30C703C89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98B07-A0DE-52C1-846C-7A0E3D2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Deutsche </a:t>
            </a:r>
            <a:r>
              <a:rPr lang="nl-NL" dirty="0" err="1"/>
              <a:t>Bund</a:t>
            </a:r>
            <a:r>
              <a:rPr lang="nl-NL" dirty="0"/>
              <a:t> (1815-1866)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B1EB1C-F30A-DC27-7DF4-7762718E1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Statenbond van 38 staten</a:t>
            </a:r>
          </a:p>
          <a:p>
            <a:r>
              <a:rPr lang="nl-NL" dirty="0"/>
              <a:t>Samen optrekken tegen buitenland</a:t>
            </a:r>
          </a:p>
          <a:p>
            <a:r>
              <a:rPr lang="nl-NL" dirty="0"/>
              <a:t>Individuele autonomie</a:t>
            </a:r>
          </a:p>
          <a:p>
            <a:r>
              <a:rPr lang="nl-NL" dirty="0"/>
              <a:t>Pruisen en Oostenrijk meest invloedrijk</a:t>
            </a:r>
          </a:p>
          <a:p>
            <a:endParaRPr lang="nl-NL" dirty="0"/>
          </a:p>
          <a:p>
            <a:r>
              <a:rPr lang="nl-NL" dirty="0"/>
              <a:t>Einde door Pruisisch-Oostenrijkse Oorlog</a:t>
            </a: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98FAD3A8-CC43-5F12-0063-3BCAA4AEC5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57" y="1690688"/>
            <a:ext cx="4312923" cy="43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A7C7FFB-A583-3865-FB8A-76A522E11DEE}"/>
              </a:ext>
            </a:extLst>
          </p:cNvPr>
          <p:cNvSpPr txBox="1"/>
          <p:nvPr/>
        </p:nvSpPr>
        <p:spPr>
          <a:xfrm>
            <a:off x="6796020" y="6308209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ziegelbrenner</a:t>
            </a:r>
            <a:r>
              <a:rPr lang="nl-NL" dirty="0"/>
              <a:t> op Wikipedia</a:t>
            </a:r>
          </a:p>
        </p:txBody>
      </p:sp>
    </p:spTree>
    <p:extLst>
      <p:ext uri="{BB962C8B-B14F-4D97-AF65-F5344CB8AC3E}">
        <p14:creationId xmlns:p14="http://schemas.microsoft.com/office/powerpoint/2010/main" val="310490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114B9-5704-7A9A-9193-741316A5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93D99-A416-5AC5-58ED-30842A0D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Norddeutsche </a:t>
            </a:r>
            <a:r>
              <a:rPr lang="nl-NL" dirty="0" err="1"/>
              <a:t>Bund</a:t>
            </a:r>
            <a:r>
              <a:rPr lang="nl-NL" dirty="0"/>
              <a:t> (1866-1870)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1CBD8E-C06C-054B-5FB8-C077D0509A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Voortzetting Deutsche </a:t>
            </a:r>
            <a:r>
              <a:rPr lang="nl-NL" dirty="0" err="1"/>
              <a:t>Bund</a:t>
            </a:r>
            <a:r>
              <a:rPr lang="nl-NL" dirty="0"/>
              <a:t> zonder Oostenrijk, Beieren, Württemberg en enkele kleinere staten</a:t>
            </a:r>
          </a:p>
          <a:p>
            <a:r>
              <a:rPr lang="nl-NL" dirty="0"/>
              <a:t>Samen optrekken tegen buitenland</a:t>
            </a:r>
          </a:p>
          <a:p>
            <a:r>
              <a:rPr lang="nl-NL" dirty="0"/>
              <a:t>Individuele autonomie</a:t>
            </a:r>
          </a:p>
          <a:p>
            <a:r>
              <a:rPr lang="nl-NL" dirty="0"/>
              <a:t>Pruisische dominantie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062162-DB22-CC13-5F14-B9B26CD54CEE}"/>
              </a:ext>
            </a:extLst>
          </p:cNvPr>
          <p:cNvSpPr txBox="1"/>
          <p:nvPr/>
        </p:nvSpPr>
        <p:spPr>
          <a:xfrm>
            <a:off x="6328660" y="6311900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ziegelbrenner</a:t>
            </a:r>
            <a:r>
              <a:rPr lang="nl-NL" dirty="0"/>
              <a:t> op Wikipedia</a:t>
            </a:r>
          </a:p>
        </p:txBody>
      </p:sp>
      <p:pic>
        <p:nvPicPr>
          <p:cNvPr id="10242" name="Picture 2" descr="Alle ingekleurde landen binnen de rode lijn waren onderdeel van de Noord-Duitse Bond.">
            <a:extLst>
              <a:ext uri="{FF2B5EF4-FFF2-40B4-BE49-F238E27FC236}">
                <a16:creationId xmlns:a16="http://schemas.microsoft.com/office/drawing/2014/main" id="{98648267-31B9-14DE-6DBE-CFF7766540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87" y="1825625"/>
            <a:ext cx="46952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1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74750-E3B7-BC14-E439-054428B2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31A55-0071-7C0B-87A9-6DDCDB35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Deutsches</a:t>
            </a:r>
            <a:r>
              <a:rPr lang="nl-NL" dirty="0"/>
              <a:t> </a:t>
            </a:r>
            <a:r>
              <a:rPr lang="nl-NL" dirty="0" err="1"/>
              <a:t>Kaiserreich</a:t>
            </a:r>
            <a:r>
              <a:rPr lang="nl-NL" dirty="0"/>
              <a:t> (1871-1918)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ECA02E-80FD-10A7-95EE-6CDB1C9D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1916"/>
          </a:xfrm>
        </p:spPr>
        <p:txBody>
          <a:bodyPr>
            <a:normAutofit/>
          </a:bodyPr>
          <a:lstStyle/>
          <a:p>
            <a:r>
              <a:rPr lang="nl-NL" dirty="0"/>
              <a:t>1870: Frankrijk verklaart het opkomende Pruisen de oorlog</a:t>
            </a:r>
          </a:p>
          <a:p>
            <a:endParaRPr lang="nl-NL" dirty="0"/>
          </a:p>
          <a:p>
            <a:r>
              <a:rPr lang="nl-NL" dirty="0"/>
              <a:t>1870-1871: Frans-Duitse Oorlog, zuidelijke staten sluiten zich aan bij Norddeutsche </a:t>
            </a:r>
            <a:r>
              <a:rPr lang="nl-NL" dirty="0" err="1"/>
              <a:t>Bund</a:t>
            </a:r>
            <a:endParaRPr lang="nl-NL" dirty="0"/>
          </a:p>
          <a:p>
            <a:endParaRPr lang="nl-NL" dirty="0"/>
          </a:p>
          <a:p>
            <a:r>
              <a:rPr lang="nl-NL" dirty="0"/>
              <a:t>1871: Ontstaan Duitse Keizerrijk -&gt; nog steeds individuele autonomie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91FD1E-6BB6-34C7-7854-E49BDCB4BCAC}"/>
              </a:ext>
            </a:extLst>
          </p:cNvPr>
          <p:cNvSpPr txBox="1"/>
          <p:nvPr/>
        </p:nvSpPr>
        <p:spPr>
          <a:xfrm>
            <a:off x="6410429" y="6308209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ziegelbrenner</a:t>
            </a:r>
            <a:r>
              <a:rPr lang="nl-NL" dirty="0"/>
              <a:t> op Wikipedia</a:t>
            </a: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88C9C286-F999-9F05-CD9C-4259B137D4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9" y="1825625"/>
            <a:ext cx="47051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7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ACC0-3334-146E-8AC0-16923B7A2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DCA60-AED7-B119-411F-38312862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Weimarer</a:t>
            </a:r>
            <a:r>
              <a:rPr lang="nl-NL" dirty="0"/>
              <a:t> </a:t>
            </a:r>
            <a:r>
              <a:rPr lang="nl-NL" dirty="0" err="1"/>
              <a:t>Republik</a:t>
            </a:r>
            <a:r>
              <a:rPr lang="nl-NL" dirty="0"/>
              <a:t> (1918-1933)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88A4E-A19B-04D9-C0D9-BE13D1C37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Na Eerste Wereldoorlog einde aan Duitse Keizerrijk</a:t>
            </a:r>
          </a:p>
          <a:p>
            <a:r>
              <a:rPr lang="nl-NL" dirty="0"/>
              <a:t>In 1918/1919 wordt ‘Duitsland’ een volwaardige democratie</a:t>
            </a:r>
          </a:p>
          <a:p>
            <a:r>
              <a:rPr lang="nl-NL" dirty="0"/>
              <a:t>Gebiedsverlies: Elzas-Lotharingen en </a:t>
            </a:r>
            <a:r>
              <a:rPr lang="nl-NL" dirty="0" err="1"/>
              <a:t>Westpruisen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90214B-7AF4-2452-89C2-4879D38FDFBE}"/>
              </a:ext>
            </a:extLst>
          </p:cNvPr>
          <p:cNvSpPr txBox="1"/>
          <p:nvPr/>
        </p:nvSpPr>
        <p:spPr>
          <a:xfrm>
            <a:off x="6410429" y="6308209"/>
            <a:ext cx="46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kgberger</a:t>
            </a:r>
            <a:r>
              <a:rPr lang="nl-NL" dirty="0"/>
              <a:t> op Wikipedia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9BC1B48F-E28B-627B-E382-9CE9B9F581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25" y="1825625"/>
            <a:ext cx="47911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41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866</Words>
  <Application>Microsoft Office PowerPoint</Application>
  <PresentationFormat>Breedbeeld</PresentationFormat>
  <Paragraphs>180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Kantoorthema</vt:lpstr>
      <vt:lpstr>Webinar Onderzoek in Duitsland</vt:lpstr>
      <vt:lpstr>Opbouw</vt:lpstr>
      <vt:lpstr>Staatkundige geschiedenis</vt:lpstr>
      <vt:lpstr>Heiliges Römisches Reich (962-1806)</vt:lpstr>
      <vt:lpstr>Rheinbund (1806-1813)</vt:lpstr>
      <vt:lpstr>Deutsche Bund (1815-1866)</vt:lpstr>
      <vt:lpstr>Norddeutsche Bund (1866-1870)</vt:lpstr>
      <vt:lpstr>Deutsches Kaiserreich (1871-1918)</vt:lpstr>
      <vt:lpstr>Weimarer Republik (1918-1933)</vt:lpstr>
      <vt:lpstr>Deutsches Reich (1933-1945)</vt:lpstr>
      <vt:lpstr>BRD / DDR (1949-1990-heden)</vt:lpstr>
      <vt:lpstr>Basisbronnen</vt:lpstr>
      <vt:lpstr>Ancien Régime (tot 1800)</vt:lpstr>
      <vt:lpstr>Moderne tijd (na 1800)</vt:lpstr>
      <vt:lpstr>Moderne tijd (na 1800)</vt:lpstr>
      <vt:lpstr>Moderne tijd (na 1800)</vt:lpstr>
      <vt:lpstr>Moderne tijd (na 1800)</vt:lpstr>
      <vt:lpstr>Moderne tijd (na 1800)</vt:lpstr>
      <vt:lpstr>Openbaarheidstermijnen (Sperrfristen)</vt:lpstr>
      <vt:lpstr>Archiefonderzoek</vt:lpstr>
      <vt:lpstr>De basis is overal gelijk</vt:lpstr>
      <vt:lpstr>Belangrijke begrippen</vt:lpstr>
      <vt:lpstr>Het Duitse archiefwezen</vt:lpstr>
      <vt:lpstr>Onderzoek vóór 1800</vt:lpstr>
      <vt:lpstr>Bronnen uitputten, locatie bepalen en herleiden</vt:lpstr>
      <vt:lpstr>Behulpzame artikelen op Yory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Indie van Lieshout</dc:creator>
  <cp:lastModifiedBy>Indie van Lieshout</cp:lastModifiedBy>
  <cp:revision>1</cp:revision>
  <dcterms:created xsi:type="dcterms:W3CDTF">2025-07-26T13:29:03Z</dcterms:created>
  <dcterms:modified xsi:type="dcterms:W3CDTF">2025-07-27T14:45:12Z</dcterms:modified>
</cp:coreProperties>
</file>